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52"/>
  </p:notesMasterIdLst>
  <p:handoutMasterIdLst>
    <p:handoutMasterId r:id="rId53"/>
  </p:handoutMasterIdLst>
  <p:sldIdLst>
    <p:sldId id="256" r:id="rId5"/>
    <p:sldId id="269" r:id="rId6"/>
    <p:sldId id="304" r:id="rId7"/>
    <p:sldId id="263" r:id="rId8"/>
    <p:sldId id="264" r:id="rId9"/>
    <p:sldId id="399" r:id="rId10"/>
    <p:sldId id="265" r:id="rId11"/>
    <p:sldId id="417" r:id="rId12"/>
    <p:sldId id="443" r:id="rId13"/>
    <p:sldId id="418" r:id="rId14"/>
    <p:sldId id="444" r:id="rId15"/>
    <p:sldId id="445" r:id="rId16"/>
    <p:sldId id="446" r:id="rId17"/>
    <p:sldId id="420" r:id="rId18"/>
    <p:sldId id="447" r:id="rId19"/>
    <p:sldId id="448" r:id="rId20"/>
    <p:sldId id="421" r:id="rId21"/>
    <p:sldId id="422" r:id="rId22"/>
    <p:sldId id="298" r:id="rId23"/>
    <p:sldId id="400" r:id="rId24"/>
    <p:sldId id="316" r:id="rId25"/>
    <p:sldId id="340" r:id="rId26"/>
    <p:sldId id="343" r:id="rId27"/>
    <p:sldId id="341" r:id="rId28"/>
    <p:sldId id="342" r:id="rId29"/>
    <p:sldId id="401" r:id="rId30"/>
    <p:sldId id="287" r:id="rId31"/>
    <p:sldId id="402" r:id="rId32"/>
    <p:sldId id="403" r:id="rId33"/>
    <p:sldId id="404" r:id="rId34"/>
    <p:sldId id="306" r:id="rId35"/>
    <p:sldId id="355" r:id="rId36"/>
    <p:sldId id="305" r:id="rId37"/>
    <p:sldId id="357" r:id="rId38"/>
    <p:sldId id="407" r:id="rId39"/>
    <p:sldId id="409" r:id="rId40"/>
    <p:sldId id="439" r:id="rId41"/>
    <p:sldId id="352" r:id="rId42"/>
    <p:sldId id="431" r:id="rId43"/>
    <p:sldId id="432" r:id="rId44"/>
    <p:sldId id="415" r:id="rId45"/>
    <p:sldId id="437" r:id="rId46"/>
    <p:sldId id="416" r:id="rId47"/>
    <p:sldId id="440" r:id="rId48"/>
    <p:sldId id="441" r:id="rId49"/>
    <p:sldId id="438" r:id="rId50"/>
    <p:sldId id="442" r:id="rId51"/>
  </p:sldIdLst>
  <p:sldSz cx="9144000" cy="6858000" type="screen4x3"/>
  <p:notesSz cx="6797675" cy="9926638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amilla Refshauge Hansen" initials="CRH" lastIdx="1" clrIdx="0">
    <p:extLst>
      <p:ext uri="{19B8F6BF-5375-455C-9EA6-DF929625EA0E}">
        <p15:presenceInfo xmlns:p15="http://schemas.microsoft.com/office/powerpoint/2012/main" userId="Camilla Refshauge Hansen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90022D5-2E8E-41BE-862F-5AF1CE61A90B}" v="3" dt="2026-02-22T18:44:48.70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emlayout 2 - Marker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1794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presProps" Target="presProp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handoutMaster" Target="handoutMasters/handoutMaster1.xml"/><Relationship Id="rId58" Type="http://schemas.openxmlformats.org/officeDocument/2006/relationships/tableStyles" Target="tableStyles.xml"/><Relationship Id="rId5" Type="http://schemas.openxmlformats.org/officeDocument/2006/relationships/slide" Target="slides/slide1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viewProps" Target="viewProp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microsoft.com/office/2016/11/relationships/changesInfo" Target="changesInfos/changesInfo1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commentAuthors" Target="comment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theme" Target="theme/theme1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notesMaster" Target="notesMasters/notesMaster1.xml"/><Relationship Id="rId60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tin Olsen" userId="7254d004-2fad-420f-93dc-c3ae3d44542c" providerId="ADAL" clId="{05503B26-BF16-42B7-A0D9-E7F6C19A23F1}"/>
    <pc:docChg chg="modSld">
      <pc:chgData name="Martin Olsen" userId="7254d004-2fad-420f-93dc-c3ae3d44542c" providerId="ADAL" clId="{05503B26-BF16-42B7-A0D9-E7F6C19A23F1}" dt="2026-02-23T07:42:08.374" v="4" actId="20577"/>
      <pc:docMkLst>
        <pc:docMk/>
      </pc:docMkLst>
      <pc:sldChg chg="modSp mod">
        <pc:chgData name="Martin Olsen" userId="7254d004-2fad-420f-93dc-c3ae3d44542c" providerId="ADAL" clId="{05503B26-BF16-42B7-A0D9-E7F6C19A23F1}" dt="2026-02-23T07:42:08.374" v="4" actId="20577"/>
        <pc:sldMkLst>
          <pc:docMk/>
          <pc:sldMk cId="19463441" sldId="287"/>
        </pc:sldMkLst>
        <pc:spChg chg="mod">
          <ac:chgData name="Martin Olsen" userId="7254d004-2fad-420f-93dc-c3ae3d44542c" providerId="ADAL" clId="{05503B26-BF16-42B7-A0D9-E7F6C19A23F1}" dt="2026-02-23T07:42:08.374" v="4" actId="20577"/>
          <ac:spMkLst>
            <pc:docMk/>
            <pc:sldMk cId="19463441" sldId="287"/>
            <ac:spMk id="3" creationId="{3FDFA9BE-40D5-6F74-A6EF-77D7B315C04A}"/>
          </ac:spMkLst>
        </pc:spChg>
      </pc:sldChg>
    </pc:docChg>
  </pc:docChgLst>
  <pc:docChgLst>
    <pc:chgData name="Mette Guldbrandsen" userId="69ce135e-b135-426b-8f9d-8836f677cade" providerId="ADAL" clId="{0B0A9DE7-EE73-4F67-92FE-A7FEC6F65511}"/>
    <pc:docChg chg="undo custSel addSld delSld modSld">
      <pc:chgData name="Mette Guldbrandsen" userId="69ce135e-b135-426b-8f9d-8836f677cade" providerId="ADAL" clId="{0B0A9DE7-EE73-4F67-92FE-A7FEC6F65511}" dt="2026-02-22T18:50:38.003" v="1984" actId="20577"/>
      <pc:docMkLst>
        <pc:docMk/>
      </pc:docMkLst>
      <pc:sldChg chg="addSp delSp modSp mod">
        <pc:chgData name="Mette Guldbrandsen" userId="69ce135e-b135-426b-8f9d-8836f677cade" providerId="ADAL" clId="{0B0A9DE7-EE73-4F67-92FE-A7FEC6F65511}" dt="2026-02-20T13:13:18" v="252" actId="478"/>
        <pc:sldMkLst>
          <pc:docMk/>
          <pc:sldMk cId="3725864861" sldId="256"/>
        </pc:sldMkLst>
        <pc:spChg chg="mod">
          <ac:chgData name="Mette Guldbrandsen" userId="69ce135e-b135-426b-8f9d-8836f677cade" providerId="ADAL" clId="{0B0A9DE7-EE73-4F67-92FE-A7FEC6F65511}" dt="2026-02-20T13:12:59.156" v="247" actId="13926"/>
          <ac:spMkLst>
            <pc:docMk/>
            <pc:sldMk cId="3725864861" sldId="256"/>
            <ac:spMk id="2" creationId="{00000000-0000-0000-0000-000000000000}"/>
          </ac:spMkLst>
        </pc:spChg>
        <pc:spChg chg="mod">
          <ac:chgData name="Mette Guldbrandsen" userId="69ce135e-b135-426b-8f9d-8836f677cade" providerId="ADAL" clId="{0B0A9DE7-EE73-4F67-92FE-A7FEC6F65511}" dt="2026-02-20T13:13:11.297" v="250" actId="207"/>
          <ac:spMkLst>
            <pc:docMk/>
            <pc:sldMk cId="3725864861" sldId="256"/>
            <ac:spMk id="13" creationId="{51D05E47-2912-DE19-A35D-75F5DB0168D9}"/>
          </ac:spMkLst>
        </pc:spChg>
      </pc:sldChg>
      <pc:sldChg chg="modSp mod">
        <pc:chgData name="Mette Guldbrandsen" userId="69ce135e-b135-426b-8f9d-8836f677cade" providerId="ADAL" clId="{0B0A9DE7-EE73-4F67-92FE-A7FEC6F65511}" dt="2026-02-20T13:20:03.975" v="316" actId="20577"/>
        <pc:sldMkLst>
          <pc:docMk/>
          <pc:sldMk cId="3308054915" sldId="263"/>
        </pc:sldMkLst>
        <pc:spChg chg="mod">
          <ac:chgData name="Mette Guldbrandsen" userId="69ce135e-b135-426b-8f9d-8836f677cade" providerId="ADAL" clId="{0B0A9DE7-EE73-4F67-92FE-A7FEC6F65511}" dt="2026-02-20T13:20:03.975" v="316" actId="20577"/>
          <ac:spMkLst>
            <pc:docMk/>
            <pc:sldMk cId="3308054915" sldId="263"/>
            <ac:spMk id="3" creationId="{00000000-0000-0000-0000-000000000000}"/>
          </ac:spMkLst>
        </pc:spChg>
      </pc:sldChg>
      <pc:sldChg chg="modSp mod">
        <pc:chgData name="Mette Guldbrandsen" userId="69ce135e-b135-426b-8f9d-8836f677cade" providerId="ADAL" clId="{0B0A9DE7-EE73-4F67-92FE-A7FEC6F65511}" dt="2026-02-18T10:45:44.372" v="88" actId="20577"/>
        <pc:sldMkLst>
          <pc:docMk/>
          <pc:sldMk cId="3348156664" sldId="265"/>
        </pc:sldMkLst>
        <pc:spChg chg="mod">
          <ac:chgData name="Mette Guldbrandsen" userId="69ce135e-b135-426b-8f9d-8836f677cade" providerId="ADAL" clId="{0B0A9DE7-EE73-4F67-92FE-A7FEC6F65511}" dt="2026-02-18T10:45:44.372" v="88" actId="20577"/>
          <ac:spMkLst>
            <pc:docMk/>
            <pc:sldMk cId="3348156664" sldId="265"/>
            <ac:spMk id="4" creationId="{00000000-0000-0000-0000-000000000000}"/>
          </ac:spMkLst>
        </pc:spChg>
      </pc:sldChg>
      <pc:sldChg chg="modSp mod">
        <pc:chgData name="Mette Guldbrandsen" userId="69ce135e-b135-426b-8f9d-8836f677cade" providerId="ADAL" clId="{0B0A9DE7-EE73-4F67-92FE-A7FEC6F65511}" dt="2026-02-18T10:44:25.917" v="82" actId="6549"/>
        <pc:sldMkLst>
          <pc:docMk/>
          <pc:sldMk cId="2783405054" sldId="269"/>
        </pc:sldMkLst>
        <pc:spChg chg="mod">
          <ac:chgData name="Mette Guldbrandsen" userId="69ce135e-b135-426b-8f9d-8836f677cade" providerId="ADAL" clId="{0B0A9DE7-EE73-4F67-92FE-A7FEC6F65511}" dt="2026-02-18T10:44:25.917" v="82" actId="6549"/>
          <ac:spMkLst>
            <pc:docMk/>
            <pc:sldMk cId="2783405054" sldId="269"/>
            <ac:spMk id="3" creationId="{00000000-0000-0000-0000-000000000000}"/>
          </ac:spMkLst>
        </pc:spChg>
      </pc:sldChg>
      <pc:sldChg chg="addSp delSp modSp mod">
        <pc:chgData name="Mette Guldbrandsen" userId="69ce135e-b135-426b-8f9d-8836f677cade" providerId="ADAL" clId="{0B0A9DE7-EE73-4F67-92FE-A7FEC6F65511}" dt="2026-02-22T18:50:38.003" v="1984" actId="20577"/>
        <pc:sldMkLst>
          <pc:docMk/>
          <pc:sldMk cId="19463441" sldId="287"/>
        </pc:sldMkLst>
        <pc:spChg chg="mod">
          <ac:chgData name="Mette Guldbrandsen" userId="69ce135e-b135-426b-8f9d-8836f677cade" providerId="ADAL" clId="{0B0A9DE7-EE73-4F67-92FE-A7FEC6F65511}" dt="2026-02-20T13:26:54.224" v="504" actId="13926"/>
          <ac:spMkLst>
            <pc:docMk/>
            <pc:sldMk cId="19463441" sldId="287"/>
            <ac:spMk id="3" creationId="{3FDFA9BE-40D5-6F74-A6EF-77D7B315C04A}"/>
          </ac:spMkLst>
        </pc:spChg>
        <pc:spChg chg="add mod">
          <ac:chgData name="Mette Guldbrandsen" userId="69ce135e-b135-426b-8f9d-8836f677cade" providerId="ADAL" clId="{0B0A9DE7-EE73-4F67-92FE-A7FEC6F65511}" dt="2026-02-22T18:44:33.339" v="1943"/>
          <ac:spMkLst>
            <pc:docMk/>
            <pc:sldMk cId="19463441" sldId="287"/>
            <ac:spMk id="5" creationId="{989DF964-2BDA-78CB-9C99-5A49B40D7749}"/>
          </ac:spMkLst>
        </pc:spChg>
        <pc:graphicFrameChg chg="add mod">
          <ac:chgData name="Mette Guldbrandsen" userId="69ce135e-b135-426b-8f9d-8836f677cade" providerId="ADAL" clId="{0B0A9DE7-EE73-4F67-92FE-A7FEC6F65511}" dt="2026-02-22T18:44:31.651" v="1942"/>
          <ac:graphicFrameMkLst>
            <pc:docMk/>
            <pc:sldMk cId="19463441" sldId="287"/>
            <ac:graphicFrameMk id="2" creationId="{C2AD09C4-845F-CED5-7278-5FDE98B4EEA8}"/>
          </ac:graphicFrameMkLst>
        </pc:graphicFrameChg>
        <pc:graphicFrameChg chg="add del mod modGraphic">
          <ac:chgData name="Mette Guldbrandsen" userId="69ce135e-b135-426b-8f9d-8836f677cade" providerId="ADAL" clId="{0B0A9DE7-EE73-4F67-92FE-A7FEC6F65511}" dt="2026-02-22T18:50:38.003" v="1984" actId="20577"/>
          <ac:graphicFrameMkLst>
            <pc:docMk/>
            <pc:sldMk cId="19463441" sldId="287"/>
            <ac:graphicFrameMk id="4" creationId="{524DB1BE-AAD7-589D-E239-E877C88B43E7}"/>
          </ac:graphicFrameMkLst>
        </pc:graphicFrameChg>
      </pc:sldChg>
      <pc:sldChg chg="modSp mod">
        <pc:chgData name="Mette Guldbrandsen" userId="69ce135e-b135-426b-8f9d-8836f677cade" providerId="ADAL" clId="{0B0A9DE7-EE73-4F67-92FE-A7FEC6F65511}" dt="2026-02-20T13:24:13.943" v="474" actId="20578"/>
        <pc:sldMkLst>
          <pc:docMk/>
          <pc:sldMk cId="502220822" sldId="305"/>
        </pc:sldMkLst>
        <pc:spChg chg="mod">
          <ac:chgData name="Mette Guldbrandsen" userId="69ce135e-b135-426b-8f9d-8836f677cade" providerId="ADAL" clId="{0B0A9DE7-EE73-4F67-92FE-A7FEC6F65511}" dt="2026-02-20T13:24:13.943" v="474" actId="20578"/>
          <ac:spMkLst>
            <pc:docMk/>
            <pc:sldMk cId="502220822" sldId="305"/>
            <ac:spMk id="3" creationId="{00000000-0000-0000-0000-000000000000}"/>
          </ac:spMkLst>
        </pc:spChg>
      </pc:sldChg>
      <pc:sldChg chg="modSp mod">
        <pc:chgData name="Mette Guldbrandsen" userId="69ce135e-b135-426b-8f9d-8836f677cade" providerId="ADAL" clId="{0B0A9DE7-EE73-4F67-92FE-A7FEC6F65511}" dt="2026-02-20T13:23:13.477" v="459" actId="20577"/>
        <pc:sldMkLst>
          <pc:docMk/>
          <pc:sldMk cId="3620486216" sldId="306"/>
        </pc:sldMkLst>
        <pc:spChg chg="mod">
          <ac:chgData name="Mette Guldbrandsen" userId="69ce135e-b135-426b-8f9d-8836f677cade" providerId="ADAL" clId="{0B0A9DE7-EE73-4F67-92FE-A7FEC6F65511}" dt="2026-02-20T13:23:13.477" v="459" actId="20577"/>
          <ac:spMkLst>
            <pc:docMk/>
            <pc:sldMk cId="3620486216" sldId="306"/>
            <ac:spMk id="3" creationId="{00000000-0000-0000-0000-000000000000}"/>
          </ac:spMkLst>
        </pc:spChg>
      </pc:sldChg>
      <pc:sldChg chg="modSp mod">
        <pc:chgData name="Mette Guldbrandsen" userId="69ce135e-b135-426b-8f9d-8836f677cade" providerId="ADAL" clId="{0B0A9DE7-EE73-4F67-92FE-A7FEC6F65511}" dt="2026-02-20T13:14:48.310" v="270" actId="20577"/>
        <pc:sldMkLst>
          <pc:docMk/>
          <pc:sldMk cId="3304910074" sldId="316"/>
        </pc:sldMkLst>
        <pc:spChg chg="mod">
          <ac:chgData name="Mette Guldbrandsen" userId="69ce135e-b135-426b-8f9d-8836f677cade" providerId="ADAL" clId="{0B0A9DE7-EE73-4F67-92FE-A7FEC6F65511}" dt="2026-02-20T13:14:48.310" v="270" actId="20577"/>
          <ac:spMkLst>
            <pc:docMk/>
            <pc:sldMk cId="3304910074" sldId="316"/>
            <ac:spMk id="3" creationId="{00000000-0000-0000-0000-000000000000}"/>
          </ac:spMkLst>
        </pc:spChg>
      </pc:sldChg>
      <pc:sldChg chg="addSp delSp modSp mod">
        <pc:chgData name="Mette Guldbrandsen" userId="69ce135e-b135-426b-8f9d-8836f677cade" providerId="ADAL" clId="{0B0A9DE7-EE73-4F67-92FE-A7FEC6F65511}" dt="2026-02-22T14:26:01.246" v="1908" actId="732"/>
        <pc:sldMkLst>
          <pc:docMk/>
          <pc:sldMk cId="984600860" sldId="340"/>
        </pc:sldMkLst>
        <pc:spChg chg="mod">
          <ac:chgData name="Mette Guldbrandsen" userId="69ce135e-b135-426b-8f9d-8836f677cade" providerId="ADAL" clId="{0B0A9DE7-EE73-4F67-92FE-A7FEC6F65511}" dt="2026-02-22T14:23:40.150" v="1900" actId="20577"/>
          <ac:spMkLst>
            <pc:docMk/>
            <pc:sldMk cId="984600860" sldId="340"/>
            <ac:spMk id="2" creationId="{8EBE3AD8-93FD-9DE2-C215-D3420EA1720F}"/>
          </ac:spMkLst>
        </pc:spChg>
        <pc:picChg chg="add mod modCrop">
          <ac:chgData name="Mette Guldbrandsen" userId="69ce135e-b135-426b-8f9d-8836f677cade" providerId="ADAL" clId="{0B0A9DE7-EE73-4F67-92FE-A7FEC6F65511}" dt="2026-02-22T14:26:01.246" v="1908" actId="732"/>
          <ac:picMkLst>
            <pc:docMk/>
            <pc:sldMk cId="984600860" sldId="340"/>
            <ac:picMk id="4" creationId="{438364EA-57D4-3844-55E7-36BE8EFFE8F4}"/>
          </ac:picMkLst>
        </pc:picChg>
        <pc:picChg chg="del">
          <ac:chgData name="Mette Guldbrandsen" userId="69ce135e-b135-426b-8f9d-8836f677cade" providerId="ADAL" clId="{0B0A9DE7-EE73-4F67-92FE-A7FEC6F65511}" dt="2026-02-22T14:24:55.174" v="1901" actId="478"/>
          <ac:picMkLst>
            <pc:docMk/>
            <pc:sldMk cId="984600860" sldId="340"/>
            <ac:picMk id="6" creationId="{F45DC016-D29E-76F8-EFBE-62A7702CC0DA}"/>
          </ac:picMkLst>
        </pc:picChg>
      </pc:sldChg>
      <pc:sldChg chg="addSp delSp modSp mod">
        <pc:chgData name="Mette Guldbrandsen" userId="69ce135e-b135-426b-8f9d-8836f677cade" providerId="ADAL" clId="{0B0A9DE7-EE73-4F67-92FE-A7FEC6F65511}" dt="2026-02-22T14:27:16.256" v="1922" actId="14100"/>
        <pc:sldMkLst>
          <pc:docMk/>
          <pc:sldMk cId="154376005" sldId="341"/>
        </pc:sldMkLst>
        <pc:spChg chg="mod">
          <ac:chgData name="Mette Guldbrandsen" userId="69ce135e-b135-426b-8f9d-8836f677cade" providerId="ADAL" clId="{0B0A9DE7-EE73-4F67-92FE-A7FEC6F65511}" dt="2026-02-22T14:26:50.559" v="1916" actId="20577"/>
          <ac:spMkLst>
            <pc:docMk/>
            <pc:sldMk cId="154376005" sldId="341"/>
            <ac:spMk id="2" creationId="{3773BD8C-F219-7304-2499-AE5FD0599F2F}"/>
          </ac:spMkLst>
        </pc:spChg>
        <pc:picChg chg="add mod">
          <ac:chgData name="Mette Guldbrandsen" userId="69ce135e-b135-426b-8f9d-8836f677cade" providerId="ADAL" clId="{0B0A9DE7-EE73-4F67-92FE-A7FEC6F65511}" dt="2026-02-22T14:27:16.256" v="1922" actId="14100"/>
          <ac:picMkLst>
            <pc:docMk/>
            <pc:sldMk cId="154376005" sldId="341"/>
            <ac:picMk id="4" creationId="{87649CC8-2369-252D-94BC-02B6F8755298}"/>
          </ac:picMkLst>
        </pc:picChg>
        <pc:picChg chg="del">
          <ac:chgData name="Mette Guldbrandsen" userId="69ce135e-b135-426b-8f9d-8836f677cade" providerId="ADAL" clId="{0B0A9DE7-EE73-4F67-92FE-A7FEC6F65511}" dt="2026-02-22T14:27:08.784" v="1917" actId="478"/>
          <ac:picMkLst>
            <pc:docMk/>
            <pc:sldMk cId="154376005" sldId="341"/>
            <ac:picMk id="5" creationId="{706A3E33-D12D-88E1-4D8F-56E8F8FBC1A7}"/>
          </ac:picMkLst>
        </pc:picChg>
      </pc:sldChg>
      <pc:sldChg chg="addSp delSp modSp mod">
        <pc:chgData name="Mette Guldbrandsen" userId="69ce135e-b135-426b-8f9d-8836f677cade" providerId="ADAL" clId="{0B0A9DE7-EE73-4F67-92FE-A7FEC6F65511}" dt="2026-02-22T14:29:50.965" v="1938" actId="1076"/>
        <pc:sldMkLst>
          <pc:docMk/>
          <pc:sldMk cId="2636285076" sldId="342"/>
        </pc:sldMkLst>
        <pc:spChg chg="mod">
          <ac:chgData name="Mette Guldbrandsen" userId="69ce135e-b135-426b-8f9d-8836f677cade" providerId="ADAL" clId="{0B0A9DE7-EE73-4F67-92FE-A7FEC6F65511}" dt="2026-02-22T14:27:22.680" v="1924" actId="20577"/>
          <ac:spMkLst>
            <pc:docMk/>
            <pc:sldMk cId="2636285076" sldId="342"/>
            <ac:spMk id="2" creationId="{12FC10AA-E69E-031C-19ED-DFB5BFE58768}"/>
          </ac:spMkLst>
        </pc:spChg>
        <pc:picChg chg="add mod">
          <ac:chgData name="Mette Guldbrandsen" userId="69ce135e-b135-426b-8f9d-8836f677cade" providerId="ADAL" clId="{0B0A9DE7-EE73-4F67-92FE-A7FEC6F65511}" dt="2026-02-22T14:29:50.965" v="1938" actId="1076"/>
          <ac:picMkLst>
            <pc:docMk/>
            <pc:sldMk cId="2636285076" sldId="342"/>
            <ac:picMk id="4" creationId="{D5D13CDA-61B9-F210-6B19-8AE7645F53E1}"/>
          </ac:picMkLst>
        </pc:picChg>
        <pc:picChg chg="del">
          <ac:chgData name="Mette Guldbrandsen" userId="69ce135e-b135-426b-8f9d-8836f677cade" providerId="ADAL" clId="{0B0A9DE7-EE73-4F67-92FE-A7FEC6F65511}" dt="2026-02-22T14:27:53.339" v="1925" actId="478"/>
          <ac:picMkLst>
            <pc:docMk/>
            <pc:sldMk cId="2636285076" sldId="342"/>
            <ac:picMk id="7" creationId="{D2C8A161-E101-B12E-31B1-B9A9AF38B8F2}"/>
          </ac:picMkLst>
        </pc:picChg>
      </pc:sldChg>
      <pc:sldChg chg="addSp delSp modSp mod">
        <pc:chgData name="Mette Guldbrandsen" userId="69ce135e-b135-426b-8f9d-8836f677cade" providerId="ADAL" clId="{0B0A9DE7-EE73-4F67-92FE-A7FEC6F65511}" dt="2026-02-22T14:26:38.557" v="1914" actId="14100"/>
        <pc:sldMkLst>
          <pc:docMk/>
          <pc:sldMk cId="2471012992" sldId="343"/>
        </pc:sldMkLst>
        <pc:picChg chg="add mod">
          <ac:chgData name="Mette Guldbrandsen" userId="69ce135e-b135-426b-8f9d-8836f677cade" providerId="ADAL" clId="{0B0A9DE7-EE73-4F67-92FE-A7FEC6F65511}" dt="2026-02-22T14:26:38.557" v="1914" actId="14100"/>
          <ac:picMkLst>
            <pc:docMk/>
            <pc:sldMk cId="2471012992" sldId="343"/>
            <ac:picMk id="4" creationId="{4F1F6F92-F43B-5862-56B1-DB88EFF1BAE9}"/>
          </ac:picMkLst>
        </pc:picChg>
        <pc:picChg chg="del">
          <ac:chgData name="Mette Guldbrandsen" userId="69ce135e-b135-426b-8f9d-8836f677cade" providerId="ADAL" clId="{0B0A9DE7-EE73-4F67-92FE-A7FEC6F65511}" dt="2026-02-22T14:26:31.867" v="1912" actId="478"/>
          <ac:picMkLst>
            <pc:docMk/>
            <pc:sldMk cId="2471012992" sldId="343"/>
            <ac:picMk id="5" creationId="{DBD7146A-865E-C26C-EC4C-F306C00A6EA1}"/>
          </ac:picMkLst>
        </pc:picChg>
      </pc:sldChg>
      <pc:sldChg chg="addSp delSp modSp mod">
        <pc:chgData name="Mette Guldbrandsen" userId="69ce135e-b135-426b-8f9d-8836f677cade" providerId="ADAL" clId="{0B0A9DE7-EE73-4F67-92FE-A7FEC6F65511}" dt="2026-02-20T14:43:00.771" v="1898"/>
        <pc:sldMkLst>
          <pc:docMk/>
          <pc:sldMk cId="1883257915" sldId="352"/>
        </pc:sldMkLst>
        <pc:spChg chg="mod">
          <ac:chgData name="Mette Guldbrandsen" userId="69ce135e-b135-426b-8f9d-8836f677cade" providerId="ADAL" clId="{0B0A9DE7-EE73-4F67-92FE-A7FEC6F65511}" dt="2026-02-18T10:46:38.675" v="90" actId="20577"/>
          <ac:spMkLst>
            <pc:docMk/>
            <pc:sldMk cId="1883257915" sldId="352"/>
            <ac:spMk id="2" creationId="{00000000-0000-0000-0000-000000000000}"/>
          </ac:spMkLst>
        </pc:spChg>
        <pc:picChg chg="add mod modCrop">
          <ac:chgData name="Mette Guldbrandsen" userId="69ce135e-b135-426b-8f9d-8836f677cade" providerId="ADAL" clId="{0B0A9DE7-EE73-4F67-92FE-A7FEC6F65511}" dt="2026-02-20T14:41:19.905" v="1865" actId="1076"/>
          <ac:picMkLst>
            <pc:docMk/>
            <pc:sldMk cId="1883257915" sldId="352"/>
            <ac:picMk id="5" creationId="{A4D75518-8751-48EC-F36F-5BF4EB96D439}"/>
          </ac:picMkLst>
        </pc:picChg>
      </pc:sldChg>
      <pc:sldChg chg="modSp mod">
        <pc:chgData name="Mette Guldbrandsen" userId="69ce135e-b135-426b-8f9d-8836f677cade" providerId="ADAL" clId="{0B0A9DE7-EE73-4F67-92FE-A7FEC6F65511}" dt="2026-02-20T13:23:46.412" v="467" actId="20577"/>
        <pc:sldMkLst>
          <pc:docMk/>
          <pc:sldMk cId="423269547" sldId="355"/>
        </pc:sldMkLst>
        <pc:spChg chg="mod">
          <ac:chgData name="Mette Guldbrandsen" userId="69ce135e-b135-426b-8f9d-8836f677cade" providerId="ADAL" clId="{0B0A9DE7-EE73-4F67-92FE-A7FEC6F65511}" dt="2026-02-20T13:23:46.412" v="467" actId="20577"/>
          <ac:spMkLst>
            <pc:docMk/>
            <pc:sldMk cId="423269547" sldId="355"/>
            <ac:spMk id="2" creationId="{C4175A1E-994B-DC51-502C-53268D660A79}"/>
          </ac:spMkLst>
        </pc:spChg>
      </pc:sldChg>
      <pc:sldChg chg="modSp mod">
        <pc:chgData name="Mette Guldbrandsen" userId="69ce135e-b135-426b-8f9d-8836f677cade" providerId="ADAL" clId="{0B0A9DE7-EE73-4F67-92FE-A7FEC6F65511}" dt="2026-02-20T13:25:53.353" v="500" actId="20577"/>
        <pc:sldMkLst>
          <pc:docMk/>
          <pc:sldMk cId="1812035351" sldId="357"/>
        </pc:sldMkLst>
        <pc:spChg chg="mod">
          <ac:chgData name="Mette Guldbrandsen" userId="69ce135e-b135-426b-8f9d-8836f677cade" providerId="ADAL" clId="{0B0A9DE7-EE73-4F67-92FE-A7FEC6F65511}" dt="2026-02-20T13:25:53.353" v="500" actId="20577"/>
          <ac:spMkLst>
            <pc:docMk/>
            <pc:sldMk cId="1812035351" sldId="357"/>
            <ac:spMk id="2" creationId="{6D791591-F24E-C7FB-71B0-89D1E5132819}"/>
          </ac:spMkLst>
        </pc:spChg>
      </pc:sldChg>
      <pc:sldChg chg="modSp mod">
        <pc:chgData name="Mette Guldbrandsen" userId="69ce135e-b135-426b-8f9d-8836f677cade" providerId="ADAL" clId="{0B0A9DE7-EE73-4F67-92FE-A7FEC6F65511}" dt="2026-02-20T13:19:52.934" v="314" actId="20577"/>
        <pc:sldMkLst>
          <pc:docMk/>
          <pc:sldMk cId="2818852208" sldId="399"/>
        </pc:sldMkLst>
        <pc:spChg chg="mod">
          <ac:chgData name="Mette Guldbrandsen" userId="69ce135e-b135-426b-8f9d-8836f677cade" providerId="ADAL" clId="{0B0A9DE7-EE73-4F67-92FE-A7FEC6F65511}" dt="2026-02-20T13:19:52.934" v="314" actId="20577"/>
          <ac:spMkLst>
            <pc:docMk/>
            <pc:sldMk cId="2818852208" sldId="399"/>
            <ac:spMk id="3" creationId="{00000000-0000-0000-0000-000000000000}"/>
          </ac:spMkLst>
        </pc:spChg>
      </pc:sldChg>
      <pc:sldChg chg="modSp mod">
        <pc:chgData name="Mette Guldbrandsen" userId="69ce135e-b135-426b-8f9d-8836f677cade" providerId="ADAL" clId="{0B0A9DE7-EE73-4F67-92FE-A7FEC6F65511}" dt="2026-02-20T13:20:32.115" v="319" actId="20577"/>
        <pc:sldMkLst>
          <pc:docMk/>
          <pc:sldMk cId="978886769" sldId="400"/>
        </pc:sldMkLst>
        <pc:spChg chg="mod">
          <ac:chgData name="Mette Guldbrandsen" userId="69ce135e-b135-426b-8f9d-8836f677cade" providerId="ADAL" clId="{0B0A9DE7-EE73-4F67-92FE-A7FEC6F65511}" dt="2026-02-20T13:20:32.115" v="319" actId="20577"/>
          <ac:spMkLst>
            <pc:docMk/>
            <pc:sldMk cId="978886769" sldId="400"/>
            <ac:spMk id="3" creationId="{00000000-0000-0000-0000-000000000000}"/>
          </ac:spMkLst>
        </pc:spChg>
      </pc:sldChg>
      <pc:sldChg chg="modSp mod">
        <pc:chgData name="Mette Guldbrandsen" userId="69ce135e-b135-426b-8f9d-8836f677cade" providerId="ADAL" clId="{0B0A9DE7-EE73-4F67-92FE-A7FEC6F65511}" dt="2026-02-20T13:20:52.363" v="320" actId="20577"/>
        <pc:sldMkLst>
          <pc:docMk/>
          <pc:sldMk cId="3268639525" sldId="401"/>
        </pc:sldMkLst>
        <pc:spChg chg="mod">
          <ac:chgData name="Mette Guldbrandsen" userId="69ce135e-b135-426b-8f9d-8836f677cade" providerId="ADAL" clId="{0B0A9DE7-EE73-4F67-92FE-A7FEC6F65511}" dt="2026-02-20T13:20:52.363" v="320" actId="20577"/>
          <ac:spMkLst>
            <pc:docMk/>
            <pc:sldMk cId="3268639525" sldId="401"/>
            <ac:spMk id="3" creationId="{00000000-0000-0000-0000-000000000000}"/>
          </ac:spMkLst>
        </pc:spChg>
      </pc:sldChg>
      <pc:sldChg chg="modSp mod">
        <pc:chgData name="Mette Guldbrandsen" userId="69ce135e-b135-426b-8f9d-8836f677cade" providerId="ADAL" clId="{0B0A9DE7-EE73-4F67-92FE-A7FEC6F65511}" dt="2026-02-20T13:21:02.563" v="321" actId="20577"/>
        <pc:sldMkLst>
          <pc:docMk/>
          <pc:sldMk cId="730884083" sldId="402"/>
        </pc:sldMkLst>
        <pc:spChg chg="mod">
          <ac:chgData name="Mette Guldbrandsen" userId="69ce135e-b135-426b-8f9d-8836f677cade" providerId="ADAL" clId="{0B0A9DE7-EE73-4F67-92FE-A7FEC6F65511}" dt="2026-02-20T13:21:02.563" v="321" actId="20577"/>
          <ac:spMkLst>
            <pc:docMk/>
            <pc:sldMk cId="730884083" sldId="402"/>
            <ac:spMk id="3" creationId="{00000000-0000-0000-0000-000000000000}"/>
          </ac:spMkLst>
        </pc:spChg>
      </pc:sldChg>
      <pc:sldChg chg="modSp mod">
        <pc:chgData name="Mette Guldbrandsen" userId="69ce135e-b135-426b-8f9d-8836f677cade" providerId="ADAL" clId="{0B0A9DE7-EE73-4F67-92FE-A7FEC6F65511}" dt="2026-02-22T15:42:33.240" v="1940" actId="20577"/>
        <pc:sldMkLst>
          <pc:docMk/>
          <pc:sldMk cId="325929545" sldId="403"/>
        </pc:sldMkLst>
        <pc:spChg chg="mod">
          <ac:chgData name="Mette Guldbrandsen" userId="69ce135e-b135-426b-8f9d-8836f677cade" providerId="ADAL" clId="{0B0A9DE7-EE73-4F67-92FE-A7FEC6F65511}" dt="2026-02-22T15:42:33.240" v="1940" actId="20577"/>
          <ac:spMkLst>
            <pc:docMk/>
            <pc:sldMk cId="325929545" sldId="403"/>
            <ac:spMk id="4" creationId="{32D2945D-1422-B0F5-4332-EB7D1F14AA5E}"/>
          </ac:spMkLst>
        </pc:spChg>
      </pc:sldChg>
      <pc:sldChg chg="modSp mod">
        <pc:chgData name="Mette Guldbrandsen" userId="69ce135e-b135-426b-8f9d-8836f677cade" providerId="ADAL" clId="{0B0A9DE7-EE73-4F67-92FE-A7FEC6F65511}" dt="2026-02-20T13:21:25.404" v="359" actId="20577"/>
        <pc:sldMkLst>
          <pc:docMk/>
          <pc:sldMk cId="2166467048" sldId="404"/>
        </pc:sldMkLst>
        <pc:spChg chg="mod">
          <ac:chgData name="Mette Guldbrandsen" userId="69ce135e-b135-426b-8f9d-8836f677cade" providerId="ADAL" clId="{0B0A9DE7-EE73-4F67-92FE-A7FEC6F65511}" dt="2026-02-20T13:21:25.404" v="359" actId="20577"/>
          <ac:spMkLst>
            <pc:docMk/>
            <pc:sldMk cId="2166467048" sldId="404"/>
            <ac:spMk id="3" creationId="{00000000-0000-0000-0000-000000000000}"/>
          </ac:spMkLst>
        </pc:spChg>
      </pc:sldChg>
      <pc:sldChg chg="modSp mod">
        <pc:chgData name="Mette Guldbrandsen" userId="69ce135e-b135-426b-8f9d-8836f677cade" providerId="ADAL" clId="{0B0A9DE7-EE73-4F67-92FE-A7FEC6F65511}" dt="2026-02-20T13:16:38.577" v="292" actId="20577"/>
        <pc:sldMkLst>
          <pc:docMk/>
          <pc:sldMk cId="242947625" sldId="407"/>
        </pc:sldMkLst>
        <pc:spChg chg="mod">
          <ac:chgData name="Mette Guldbrandsen" userId="69ce135e-b135-426b-8f9d-8836f677cade" providerId="ADAL" clId="{0B0A9DE7-EE73-4F67-92FE-A7FEC6F65511}" dt="2026-02-20T13:16:38.577" v="292" actId="20577"/>
          <ac:spMkLst>
            <pc:docMk/>
            <pc:sldMk cId="242947625" sldId="407"/>
            <ac:spMk id="3" creationId="{00000000-0000-0000-0000-000000000000}"/>
          </ac:spMkLst>
        </pc:spChg>
      </pc:sldChg>
      <pc:sldChg chg="modSp mod">
        <pc:chgData name="Mette Guldbrandsen" userId="69ce135e-b135-426b-8f9d-8836f677cade" providerId="ADAL" clId="{0B0A9DE7-EE73-4F67-92FE-A7FEC6F65511}" dt="2026-02-18T10:51:02.950" v="183" actId="1076"/>
        <pc:sldMkLst>
          <pc:docMk/>
          <pc:sldMk cId="3387788787" sldId="416"/>
        </pc:sldMkLst>
        <pc:spChg chg="mod">
          <ac:chgData name="Mette Guldbrandsen" userId="69ce135e-b135-426b-8f9d-8836f677cade" providerId="ADAL" clId="{0B0A9DE7-EE73-4F67-92FE-A7FEC6F65511}" dt="2026-02-18T10:50:23.173" v="174" actId="20577"/>
          <ac:spMkLst>
            <pc:docMk/>
            <pc:sldMk cId="3387788787" sldId="416"/>
            <ac:spMk id="4" creationId="{9D2F147C-8CDA-5999-A2EC-0DED05374693}"/>
          </ac:spMkLst>
        </pc:spChg>
        <pc:spChg chg="mod">
          <ac:chgData name="Mette Guldbrandsen" userId="69ce135e-b135-426b-8f9d-8836f677cade" providerId="ADAL" clId="{0B0A9DE7-EE73-4F67-92FE-A7FEC6F65511}" dt="2026-02-18T10:51:02.950" v="183" actId="1076"/>
          <ac:spMkLst>
            <pc:docMk/>
            <pc:sldMk cId="3387788787" sldId="416"/>
            <ac:spMk id="8" creationId="{B94253F7-ED6D-424A-231B-70EA6BE643FA}"/>
          </ac:spMkLst>
        </pc:spChg>
      </pc:sldChg>
      <pc:sldChg chg="addSp delSp modSp mod">
        <pc:chgData name="Mette Guldbrandsen" userId="69ce135e-b135-426b-8f9d-8836f677cade" providerId="ADAL" clId="{0B0A9DE7-EE73-4F67-92FE-A7FEC6F65511}" dt="2026-02-20T13:35:19.285" v="796" actId="1076"/>
        <pc:sldMkLst>
          <pc:docMk/>
          <pc:sldMk cId="223857835" sldId="417"/>
        </pc:sldMkLst>
        <pc:spChg chg="mod">
          <ac:chgData name="Mette Guldbrandsen" userId="69ce135e-b135-426b-8f9d-8836f677cade" providerId="ADAL" clId="{0B0A9DE7-EE73-4F67-92FE-A7FEC6F65511}" dt="2026-02-20T13:30:01.776" v="581" actId="14100"/>
          <ac:spMkLst>
            <pc:docMk/>
            <pc:sldMk cId="223857835" sldId="417"/>
            <ac:spMk id="4" creationId="{825C7B2D-B1E0-562D-C3C3-F00898E9F5F1}"/>
          </ac:spMkLst>
        </pc:spChg>
        <pc:spChg chg="mod">
          <ac:chgData name="Mette Guldbrandsen" userId="69ce135e-b135-426b-8f9d-8836f677cade" providerId="ADAL" clId="{0B0A9DE7-EE73-4F67-92FE-A7FEC6F65511}" dt="2026-02-20T13:35:19.285" v="796" actId="1076"/>
          <ac:spMkLst>
            <pc:docMk/>
            <pc:sldMk cId="223857835" sldId="417"/>
            <ac:spMk id="5" creationId="{DDDEAFBD-EA4C-8B88-D4A8-CF395403EE54}"/>
          </ac:spMkLst>
        </pc:spChg>
        <pc:picChg chg="add mod modCrop">
          <ac:chgData name="Mette Guldbrandsen" userId="69ce135e-b135-426b-8f9d-8836f677cade" providerId="ADAL" clId="{0B0A9DE7-EE73-4F67-92FE-A7FEC6F65511}" dt="2026-02-20T13:34:10.225" v="779" actId="14100"/>
          <ac:picMkLst>
            <pc:docMk/>
            <pc:sldMk cId="223857835" sldId="417"/>
            <ac:picMk id="6" creationId="{BE54F371-86EE-CCAD-261D-39CEAA18220F}"/>
          </ac:picMkLst>
        </pc:picChg>
      </pc:sldChg>
      <pc:sldChg chg="addSp delSp modSp mod">
        <pc:chgData name="Mette Guldbrandsen" userId="69ce135e-b135-426b-8f9d-8836f677cade" providerId="ADAL" clId="{0B0A9DE7-EE73-4F67-92FE-A7FEC6F65511}" dt="2026-02-20T14:00:01.580" v="1020" actId="1076"/>
        <pc:sldMkLst>
          <pc:docMk/>
          <pc:sldMk cId="2053025513" sldId="418"/>
        </pc:sldMkLst>
        <pc:spChg chg="mod">
          <ac:chgData name="Mette Guldbrandsen" userId="69ce135e-b135-426b-8f9d-8836f677cade" providerId="ADAL" clId="{0B0A9DE7-EE73-4F67-92FE-A7FEC6F65511}" dt="2026-02-20T13:52:00.674" v="842" actId="20577"/>
          <ac:spMkLst>
            <pc:docMk/>
            <pc:sldMk cId="2053025513" sldId="418"/>
            <ac:spMk id="4" creationId="{825C7B2D-B1E0-562D-C3C3-F00898E9F5F1}"/>
          </ac:spMkLst>
        </pc:spChg>
        <pc:spChg chg="add mod">
          <ac:chgData name="Mette Guldbrandsen" userId="69ce135e-b135-426b-8f9d-8836f677cade" providerId="ADAL" clId="{0B0A9DE7-EE73-4F67-92FE-A7FEC6F65511}" dt="2026-02-20T13:59:27.312" v="960" actId="20577"/>
          <ac:spMkLst>
            <pc:docMk/>
            <pc:sldMk cId="2053025513" sldId="418"/>
            <ac:spMk id="8" creationId="{A069487F-8131-C3AD-8817-7565B4CB4091}"/>
          </ac:spMkLst>
        </pc:spChg>
        <pc:spChg chg="add mod">
          <ac:chgData name="Mette Guldbrandsen" userId="69ce135e-b135-426b-8f9d-8836f677cade" providerId="ADAL" clId="{0B0A9DE7-EE73-4F67-92FE-A7FEC6F65511}" dt="2026-02-20T14:00:01.580" v="1020" actId="1076"/>
          <ac:spMkLst>
            <pc:docMk/>
            <pc:sldMk cId="2053025513" sldId="418"/>
            <ac:spMk id="9" creationId="{3DFB91D9-6455-DD58-A57B-7430B6CAF6F8}"/>
          </ac:spMkLst>
        </pc:spChg>
        <pc:picChg chg="add mod">
          <ac:chgData name="Mette Guldbrandsen" userId="69ce135e-b135-426b-8f9d-8836f677cade" providerId="ADAL" clId="{0B0A9DE7-EE73-4F67-92FE-A7FEC6F65511}" dt="2026-02-20T13:53:28.328" v="848" actId="1076"/>
          <ac:picMkLst>
            <pc:docMk/>
            <pc:sldMk cId="2053025513" sldId="418"/>
            <ac:picMk id="3" creationId="{52D8D56E-05DE-F9F4-4D59-6A969FC9737B}"/>
          </ac:picMkLst>
        </pc:picChg>
        <pc:picChg chg="add mod modCrop">
          <ac:chgData name="Mette Guldbrandsen" userId="69ce135e-b135-426b-8f9d-8836f677cade" providerId="ADAL" clId="{0B0A9DE7-EE73-4F67-92FE-A7FEC6F65511}" dt="2026-02-20T13:54:39.060" v="856" actId="1076"/>
          <ac:picMkLst>
            <pc:docMk/>
            <pc:sldMk cId="2053025513" sldId="418"/>
            <ac:picMk id="6" creationId="{E3A82C9E-8C24-5E52-E53E-1778766F7D80}"/>
          </ac:picMkLst>
        </pc:picChg>
      </pc:sldChg>
      <pc:sldChg chg="addSp delSp modSp mod">
        <pc:chgData name="Mette Guldbrandsen" userId="69ce135e-b135-426b-8f9d-8836f677cade" providerId="ADAL" clId="{0B0A9DE7-EE73-4F67-92FE-A7FEC6F65511}" dt="2026-02-20T14:39:02.353" v="1861" actId="732"/>
        <pc:sldMkLst>
          <pc:docMk/>
          <pc:sldMk cId="263049331" sldId="420"/>
        </pc:sldMkLst>
        <pc:spChg chg="add mod">
          <ac:chgData name="Mette Guldbrandsen" userId="69ce135e-b135-426b-8f9d-8836f677cade" providerId="ADAL" clId="{0B0A9DE7-EE73-4F67-92FE-A7FEC6F65511}" dt="2026-02-20T14:38:57.786" v="1860" actId="1076"/>
          <ac:spMkLst>
            <pc:docMk/>
            <pc:sldMk cId="263049331" sldId="420"/>
            <ac:spMk id="2" creationId="{5B3E1057-535D-382A-FB4B-BC662CDFA191}"/>
          </ac:spMkLst>
        </pc:spChg>
        <pc:spChg chg="mod">
          <ac:chgData name="Mette Guldbrandsen" userId="69ce135e-b135-426b-8f9d-8836f677cade" providerId="ADAL" clId="{0B0A9DE7-EE73-4F67-92FE-A7FEC6F65511}" dt="2026-02-20T14:13:53.566" v="1352" actId="6549"/>
          <ac:spMkLst>
            <pc:docMk/>
            <pc:sldMk cId="263049331" sldId="420"/>
            <ac:spMk id="4" creationId="{B6754C90-94E9-0116-D63C-01F58A61F5C1}"/>
          </ac:spMkLst>
        </pc:spChg>
        <pc:picChg chg="add mod modCrop">
          <ac:chgData name="Mette Guldbrandsen" userId="69ce135e-b135-426b-8f9d-8836f677cade" providerId="ADAL" clId="{0B0A9DE7-EE73-4F67-92FE-A7FEC6F65511}" dt="2026-02-20T14:39:02.353" v="1861" actId="732"/>
          <ac:picMkLst>
            <pc:docMk/>
            <pc:sldMk cId="263049331" sldId="420"/>
            <ac:picMk id="7" creationId="{2272FE95-3FD1-E7E1-5482-B2C8E553FCC9}"/>
          </ac:picMkLst>
        </pc:picChg>
      </pc:sldChg>
      <pc:sldChg chg="modSp mod">
        <pc:chgData name="Mette Guldbrandsen" userId="69ce135e-b135-426b-8f9d-8836f677cade" providerId="ADAL" clId="{0B0A9DE7-EE73-4F67-92FE-A7FEC6F65511}" dt="2026-02-20T13:27:21.265" v="545" actId="20577"/>
        <pc:sldMkLst>
          <pc:docMk/>
          <pc:sldMk cId="4165071449" sldId="422"/>
        </pc:sldMkLst>
        <pc:spChg chg="mod">
          <ac:chgData name="Mette Guldbrandsen" userId="69ce135e-b135-426b-8f9d-8836f677cade" providerId="ADAL" clId="{0B0A9DE7-EE73-4F67-92FE-A7FEC6F65511}" dt="2026-02-20T13:27:21.265" v="545" actId="20577"/>
          <ac:spMkLst>
            <pc:docMk/>
            <pc:sldMk cId="4165071449" sldId="422"/>
            <ac:spMk id="15" creationId="{51BAE84B-AA86-6D70-5BB7-317D6992610C}"/>
          </ac:spMkLst>
        </pc:spChg>
      </pc:sldChg>
      <pc:sldChg chg="modSp mod">
        <pc:chgData name="Mette Guldbrandsen" userId="69ce135e-b135-426b-8f9d-8836f677cade" providerId="ADAL" clId="{0B0A9DE7-EE73-4F67-92FE-A7FEC6F65511}" dt="2026-02-18T10:49:53.225" v="160" actId="1076"/>
        <pc:sldMkLst>
          <pc:docMk/>
          <pc:sldMk cId="3842808875" sldId="432"/>
        </pc:sldMkLst>
        <pc:spChg chg="mod">
          <ac:chgData name="Mette Guldbrandsen" userId="69ce135e-b135-426b-8f9d-8836f677cade" providerId="ADAL" clId="{0B0A9DE7-EE73-4F67-92FE-A7FEC6F65511}" dt="2026-02-18T10:49:53.225" v="160" actId="1076"/>
          <ac:spMkLst>
            <pc:docMk/>
            <pc:sldMk cId="3842808875" sldId="432"/>
            <ac:spMk id="5" creationId="{5319C252-780E-334F-05C5-2E729CE41681}"/>
          </ac:spMkLst>
        </pc:spChg>
        <pc:spChg chg="mod">
          <ac:chgData name="Mette Guldbrandsen" userId="69ce135e-b135-426b-8f9d-8836f677cade" providerId="ADAL" clId="{0B0A9DE7-EE73-4F67-92FE-A7FEC6F65511}" dt="2026-02-18T10:49:46.679" v="159" actId="1076"/>
          <ac:spMkLst>
            <pc:docMk/>
            <pc:sldMk cId="3842808875" sldId="432"/>
            <ac:spMk id="6" creationId="{EA7F0864-2583-AE9D-CFF1-CE34080F2016}"/>
          </ac:spMkLst>
        </pc:spChg>
      </pc:sldChg>
      <pc:sldChg chg="addSp delSp mod">
        <pc:chgData name="Mette Guldbrandsen" userId="69ce135e-b135-426b-8f9d-8836f677cade" providerId="ADAL" clId="{0B0A9DE7-EE73-4F67-92FE-A7FEC6F65511}" dt="2026-02-18T10:50:13.922" v="162" actId="478"/>
        <pc:sldMkLst>
          <pc:docMk/>
          <pc:sldMk cId="2011214320" sldId="437"/>
        </pc:sldMkLst>
        <pc:picChg chg="add del">
          <ac:chgData name="Mette Guldbrandsen" userId="69ce135e-b135-426b-8f9d-8836f677cade" providerId="ADAL" clId="{0B0A9DE7-EE73-4F67-92FE-A7FEC6F65511}" dt="2026-02-18T10:50:13.922" v="162" actId="478"/>
          <ac:picMkLst>
            <pc:docMk/>
            <pc:sldMk cId="2011214320" sldId="437"/>
            <ac:picMk id="8" creationId="{1B9969F7-609F-39A7-5737-D1A6FB2FA1D2}"/>
          </ac:picMkLst>
        </pc:picChg>
      </pc:sldChg>
      <pc:sldChg chg="addSp delSp modSp mod">
        <pc:chgData name="Mette Guldbrandsen" userId="69ce135e-b135-426b-8f9d-8836f677cade" providerId="ADAL" clId="{0B0A9DE7-EE73-4F67-92FE-A7FEC6F65511}" dt="2026-02-18T10:52:52.634" v="223" actId="1076"/>
        <pc:sldMkLst>
          <pc:docMk/>
          <pc:sldMk cId="2366731264" sldId="438"/>
        </pc:sldMkLst>
        <pc:spChg chg="mod">
          <ac:chgData name="Mette Guldbrandsen" userId="69ce135e-b135-426b-8f9d-8836f677cade" providerId="ADAL" clId="{0B0A9DE7-EE73-4F67-92FE-A7FEC6F65511}" dt="2026-02-18T10:51:16.691" v="210" actId="20577"/>
          <ac:spMkLst>
            <pc:docMk/>
            <pc:sldMk cId="2366731264" sldId="438"/>
            <ac:spMk id="2" creationId="{A7E885CA-16FE-C63D-E968-369248D8CA01}"/>
          </ac:spMkLst>
        </pc:spChg>
        <pc:picChg chg="add mod">
          <ac:chgData name="Mette Guldbrandsen" userId="69ce135e-b135-426b-8f9d-8836f677cade" providerId="ADAL" clId="{0B0A9DE7-EE73-4F67-92FE-A7FEC6F65511}" dt="2026-02-18T10:52:52.634" v="223" actId="1076"/>
          <ac:picMkLst>
            <pc:docMk/>
            <pc:sldMk cId="2366731264" sldId="438"/>
            <ac:picMk id="6" creationId="{B33A33F9-E2B1-A6E5-AF9F-C898C5501C67}"/>
          </ac:picMkLst>
        </pc:picChg>
      </pc:sldChg>
      <pc:sldChg chg="modSp add mod">
        <pc:chgData name="Mette Guldbrandsen" userId="69ce135e-b135-426b-8f9d-8836f677cade" providerId="ADAL" clId="{0B0A9DE7-EE73-4F67-92FE-A7FEC6F65511}" dt="2026-02-20T13:18:06.311" v="300" actId="113"/>
        <pc:sldMkLst>
          <pc:docMk/>
          <pc:sldMk cId="3198115506" sldId="439"/>
        </pc:sldMkLst>
        <pc:spChg chg="mod">
          <ac:chgData name="Mette Guldbrandsen" userId="69ce135e-b135-426b-8f9d-8836f677cade" providerId="ADAL" clId="{0B0A9DE7-EE73-4F67-92FE-A7FEC6F65511}" dt="2026-02-20T13:18:06.311" v="300" actId="113"/>
          <ac:spMkLst>
            <pc:docMk/>
            <pc:sldMk cId="3198115506" sldId="439"/>
            <ac:spMk id="3" creationId="{81A3337C-32F2-B86C-F403-B1FB961E8309}"/>
          </ac:spMkLst>
        </pc:spChg>
      </pc:sldChg>
      <pc:sldChg chg="modSp add mod">
        <pc:chgData name="Mette Guldbrandsen" userId="69ce135e-b135-426b-8f9d-8836f677cade" providerId="ADAL" clId="{0B0A9DE7-EE73-4F67-92FE-A7FEC6F65511}" dt="2026-02-20T13:18:45.401" v="304" actId="113"/>
        <pc:sldMkLst>
          <pc:docMk/>
          <pc:sldMk cId="783191679" sldId="440"/>
        </pc:sldMkLst>
        <pc:spChg chg="mod">
          <ac:chgData name="Mette Guldbrandsen" userId="69ce135e-b135-426b-8f9d-8836f677cade" providerId="ADAL" clId="{0B0A9DE7-EE73-4F67-92FE-A7FEC6F65511}" dt="2026-02-20T13:18:45.401" v="304" actId="113"/>
          <ac:spMkLst>
            <pc:docMk/>
            <pc:sldMk cId="783191679" sldId="440"/>
            <ac:spMk id="3" creationId="{A2D4897D-2743-1EF0-2F92-C90BAF8C6A44}"/>
          </ac:spMkLst>
        </pc:spChg>
      </pc:sldChg>
      <pc:sldChg chg="modSp add mod">
        <pc:chgData name="Mette Guldbrandsen" userId="69ce135e-b135-426b-8f9d-8836f677cade" providerId="ADAL" clId="{0B0A9DE7-EE73-4F67-92FE-A7FEC6F65511}" dt="2026-02-20T13:19:05.367" v="308" actId="113"/>
        <pc:sldMkLst>
          <pc:docMk/>
          <pc:sldMk cId="2257121260" sldId="441"/>
        </pc:sldMkLst>
        <pc:spChg chg="mod">
          <ac:chgData name="Mette Guldbrandsen" userId="69ce135e-b135-426b-8f9d-8836f677cade" providerId="ADAL" clId="{0B0A9DE7-EE73-4F67-92FE-A7FEC6F65511}" dt="2026-02-20T13:19:05.367" v="308" actId="113"/>
          <ac:spMkLst>
            <pc:docMk/>
            <pc:sldMk cId="2257121260" sldId="441"/>
            <ac:spMk id="3" creationId="{47DEF0AB-8A5A-ED8B-E818-A46BC4F67A3D}"/>
          </ac:spMkLst>
        </pc:spChg>
      </pc:sldChg>
      <pc:sldChg chg="modSp add mod">
        <pc:chgData name="Mette Guldbrandsen" userId="69ce135e-b135-426b-8f9d-8836f677cade" providerId="ADAL" clId="{0B0A9DE7-EE73-4F67-92FE-A7FEC6F65511}" dt="2026-02-20T13:19:22.904" v="313" actId="113"/>
        <pc:sldMkLst>
          <pc:docMk/>
          <pc:sldMk cId="1589032385" sldId="442"/>
        </pc:sldMkLst>
        <pc:spChg chg="mod">
          <ac:chgData name="Mette Guldbrandsen" userId="69ce135e-b135-426b-8f9d-8836f677cade" providerId="ADAL" clId="{0B0A9DE7-EE73-4F67-92FE-A7FEC6F65511}" dt="2026-02-20T13:19:22.904" v="313" actId="113"/>
          <ac:spMkLst>
            <pc:docMk/>
            <pc:sldMk cId="1589032385" sldId="442"/>
            <ac:spMk id="3" creationId="{9FF6CAB2-A03B-E33A-4A39-F4FA8BDB2105}"/>
          </ac:spMkLst>
        </pc:spChg>
      </pc:sldChg>
      <pc:sldChg chg="addSp delSp modSp add mod">
        <pc:chgData name="Mette Guldbrandsen" userId="69ce135e-b135-426b-8f9d-8836f677cade" providerId="ADAL" clId="{0B0A9DE7-EE73-4F67-92FE-A7FEC6F65511}" dt="2026-02-20T14:36:29.705" v="1723" actId="1076"/>
        <pc:sldMkLst>
          <pc:docMk/>
          <pc:sldMk cId="3624737696" sldId="443"/>
        </pc:sldMkLst>
        <pc:spChg chg="add mod">
          <ac:chgData name="Mette Guldbrandsen" userId="69ce135e-b135-426b-8f9d-8836f677cade" providerId="ADAL" clId="{0B0A9DE7-EE73-4F67-92FE-A7FEC6F65511}" dt="2026-02-20T14:36:29.705" v="1723" actId="1076"/>
          <ac:spMkLst>
            <pc:docMk/>
            <pc:sldMk cId="3624737696" sldId="443"/>
            <ac:spMk id="2" creationId="{750934AC-16B4-152D-83E2-891683CC073A}"/>
          </ac:spMkLst>
        </pc:spChg>
        <pc:picChg chg="add mod">
          <ac:chgData name="Mette Guldbrandsen" userId="69ce135e-b135-426b-8f9d-8836f677cade" providerId="ADAL" clId="{0B0A9DE7-EE73-4F67-92FE-A7FEC6F65511}" dt="2026-02-20T13:51:41.095" v="829" actId="1076"/>
          <ac:picMkLst>
            <pc:docMk/>
            <pc:sldMk cId="3624737696" sldId="443"/>
            <ac:picMk id="12" creationId="{445C3384-C26C-AD3A-1F1B-700F5F160085}"/>
          </ac:picMkLst>
        </pc:picChg>
      </pc:sldChg>
      <pc:sldChg chg="addSp delSp modSp add mod">
        <pc:chgData name="Mette Guldbrandsen" userId="69ce135e-b135-426b-8f9d-8836f677cade" providerId="ADAL" clId="{0B0A9DE7-EE73-4F67-92FE-A7FEC6F65511}" dt="2026-02-20T13:59:13.233" v="936" actId="20577"/>
        <pc:sldMkLst>
          <pc:docMk/>
          <pc:sldMk cId="604644879" sldId="444"/>
        </pc:sldMkLst>
        <pc:spChg chg="add mod">
          <ac:chgData name="Mette Guldbrandsen" userId="69ce135e-b135-426b-8f9d-8836f677cade" providerId="ADAL" clId="{0B0A9DE7-EE73-4F67-92FE-A7FEC6F65511}" dt="2026-02-20T13:59:01.492" v="917" actId="1076"/>
          <ac:spMkLst>
            <pc:docMk/>
            <pc:sldMk cId="604644879" sldId="444"/>
            <ac:spMk id="9" creationId="{8183881E-75D1-1465-F725-703782068A4C}"/>
          </ac:spMkLst>
        </pc:spChg>
        <pc:spChg chg="add mod">
          <ac:chgData name="Mette Guldbrandsen" userId="69ce135e-b135-426b-8f9d-8836f677cade" providerId="ADAL" clId="{0B0A9DE7-EE73-4F67-92FE-A7FEC6F65511}" dt="2026-02-20T13:59:13.233" v="936" actId="20577"/>
          <ac:spMkLst>
            <pc:docMk/>
            <pc:sldMk cId="604644879" sldId="444"/>
            <ac:spMk id="10" creationId="{FF6AB46B-DA91-FEC3-F5E6-F2E3B10DA36C}"/>
          </ac:spMkLst>
        </pc:spChg>
        <pc:picChg chg="add mod">
          <ac:chgData name="Mette Guldbrandsen" userId="69ce135e-b135-426b-8f9d-8836f677cade" providerId="ADAL" clId="{0B0A9DE7-EE73-4F67-92FE-A7FEC6F65511}" dt="2026-02-20T13:58:04.792" v="884" actId="1076"/>
          <ac:picMkLst>
            <pc:docMk/>
            <pc:sldMk cId="604644879" sldId="444"/>
            <ac:picMk id="5" creationId="{32186498-0FA6-FBAE-4015-7C7F868FFCEA}"/>
          </ac:picMkLst>
        </pc:picChg>
        <pc:picChg chg="add mod modCrop">
          <ac:chgData name="Mette Guldbrandsen" userId="69ce135e-b135-426b-8f9d-8836f677cade" providerId="ADAL" clId="{0B0A9DE7-EE73-4F67-92FE-A7FEC6F65511}" dt="2026-02-20T13:58:07.903" v="886" actId="14100"/>
          <ac:picMkLst>
            <pc:docMk/>
            <pc:sldMk cId="604644879" sldId="444"/>
            <ac:picMk id="8" creationId="{5B63C63B-9875-8B8B-EFF0-B1A21800BC3D}"/>
          </ac:picMkLst>
        </pc:picChg>
      </pc:sldChg>
      <pc:sldChg chg="addSp delSp modSp add mod">
        <pc:chgData name="Mette Guldbrandsen" userId="69ce135e-b135-426b-8f9d-8836f677cade" providerId="ADAL" clId="{0B0A9DE7-EE73-4F67-92FE-A7FEC6F65511}" dt="2026-02-20T14:06:59.804" v="1092" actId="1076"/>
        <pc:sldMkLst>
          <pc:docMk/>
          <pc:sldMk cId="3605405398" sldId="445"/>
        </pc:sldMkLst>
        <pc:spChg chg="mod ord">
          <ac:chgData name="Mette Guldbrandsen" userId="69ce135e-b135-426b-8f9d-8836f677cade" providerId="ADAL" clId="{0B0A9DE7-EE73-4F67-92FE-A7FEC6F65511}" dt="2026-02-20T14:06:41.153" v="1070" actId="1076"/>
          <ac:spMkLst>
            <pc:docMk/>
            <pc:sldMk cId="3605405398" sldId="445"/>
            <ac:spMk id="9" creationId="{81F4AA04-5627-7C1A-11EA-97815E2BD35F}"/>
          </ac:spMkLst>
        </pc:spChg>
        <pc:spChg chg="mod ord">
          <ac:chgData name="Mette Guldbrandsen" userId="69ce135e-b135-426b-8f9d-8836f677cade" providerId="ADAL" clId="{0B0A9DE7-EE73-4F67-92FE-A7FEC6F65511}" dt="2026-02-20T14:06:59.804" v="1092" actId="1076"/>
          <ac:spMkLst>
            <pc:docMk/>
            <pc:sldMk cId="3605405398" sldId="445"/>
            <ac:spMk id="10" creationId="{3FDD4412-C891-2F95-1742-E98DDA5A2454}"/>
          </ac:spMkLst>
        </pc:spChg>
        <pc:picChg chg="add mod">
          <ac:chgData name="Mette Guldbrandsen" userId="69ce135e-b135-426b-8f9d-8836f677cade" providerId="ADAL" clId="{0B0A9DE7-EE73-4F67-92FE-A7FEC6F65511}" dt="2026-02-20T14:06:37.957" v="1069" actId="1076"/>
          <ac:picMkLst>
            <pc:docMk/>
            <pc:sldMk cId="3605405398" sldId="445"/>
            <ac:picMk id="3" creationId="{B756DD29-A3CB-2FF8-CAB6-5FB2DB1BCC51}"/>
          </ac:picMkLst>
        </pc:picChg>
        <pc:picChg chg="add mod modCrop">
          <ac:chgData name="Mette Guldbrandsen" userId="69ce135e-b135-426b-8f9d-8836f677cade" providerId="ADAL" clId="{0B0A9DE7-EE73-4F67-92FE-A7FEC6F65511}" dt="2026-02-20T14:06:34.292" v="1068" actId="1076"/>
          <ac:picMkLst>
            <pc:docMk/>
            <pc:sldMk cId="3605405398" sldId="445"/>
            <ac:picMk id="7" creationId="{5AF52835-503D-121B-2AFA-1384DDD4184A}"/>
          </ac:picMkLst>
        </pc:picChg>
      </pc:sldChg>
      <pc:sldChg chg="addSp delSp modSp add mod">
        <pc:chgData name="Mette Guldbrandsen" userId="69ce135e-b135-426b-8f9d-8836f677cade" providerId="ADAL" clId="{0B0A9DE7-EE73-4F67-92FE-A7FEC6F65511}" dt="2026-02-20T14:10:53.032" v="1292" actId="1076"/>
        <pc:sldMkLst>
          <pc:docMk/>
          <pc:sldMk cId="1451028735" sldId="446"/>
        </pc:sldMkLst>
        <pc:spChg chg="add mod">
          <ac:chgData name="Mette Guldbrandsen" userId="69ce135e-b135-426b-8f9d-8836f677cade" providerId="ADAL" clId="{0B0A9DE7-EE73-4F67-92FE-A7FEC6F65511}" dt="2026-02-20T14:10:39.814" v="1291" actId="20577"/>
          <ac:spMkLst>
            <pc:docMk/>
            <pc:sldMk cId="1451028735" sldId="446"/>
            <ac:spMk id="2" creationId="{9C21F720-529D-DE82-71EB-A0A6474A517B}"/>
          </ac:spMkLst>
        </pc:spChg>
        <pc:picChg chg="add mod modCrop">
          <ac:chgData name="Mette Guldbrandsen" userId="69ce135e-b135-426b-8f9d-8836f677cade" providerId="ADAL" clId="{0B0A9DE7-EE73-4F67-92FE-A7FEC6F65511}" dt="2026-02-20T14:10:53.032" v="1292" actId="1076"/>
          <ac:picMkLst>
            <pc:docMk/>
            <pc:sldMk cId="1451028735" sldId="446"/>
            <ac:picMk id="6" creationId="{7528453E-FB7C-FB6D-6E6C-EA3EDEDDBBC7}"/>
          </ac:picMkLst>
        </pc:picChg>
      </pc:sldChg>
      <pc:sldChg chg="addSp delSp modSp add mod">
        <pc:chgData name="Mette Guldbrandsen" userId="69ce135e-b135-426b-8f9d-8836f677cade" providerId="ADAL" clId="{0B0A9DE7-EE73-4F67-92FE-A7FEC6F65511}" dt="2026-02-20T14:37:51.188" v="1790" actId="1076"/>
        <pc:sldMkLst>
          <pc:docMk/>
          <pc:sldMk cId="4261575000" sldId="447"/>
        </pc:sldMkLst>
        <pc:spChg chg="add mod">
          <ac:chgData name="Mette Guldbrandsen" userId="69ce135e-b135-426b-8f9d-8836f677cade" providerId="ADAL" clId="{0B0A9DE7-EE73-4F67-92FE-A7FEC6F65511}" dt="2026-02-20T14:37:51.188" v="1790" actId="1076"/>
          <ac:spMkLst>
            <pc:docMk/>
            <pc:sldMk cId="4261575000" sldId="447"/>
            <ac:spMk id="2" creationId="{D0653F12-F110-1FF1-FB75-4E5FA75B68F9}"/>
          </ac:spMkLst>
        </pc:spChg>
        <pc:spChg chg="mod">
          <ac:chgData name="Mette Guldbrandsen" userId="69ce135e-b135-426b-8f9d-8836f677cade" providerId="ADAL" clId="{0B0A9DE7-EE73-4F67-92FE-A7FEC6F65511}" dt="2026-02-20T14:13:49.785" v="1351" actId="6549"/>
          <ac:spMkLst>
            <pc:docMk/>
            <pc:sldMk cId="4261575000" sldId="447"/>
            <ac:spMk id="4" creationId="{CB7E4A91-E4AD-9578-5911-78A010964A65}"/>
          </ac:spMkLst>
        </pc:spChg>
        <pc:picChg chg="add mod">
          <ac:chgData name="Mette Guldbrandsen" userId="69ce135e-b135-426b-8f9d-8836f677cade" providerId="ADAL" clId="{0B0A9DE7-EE73-4F67-92FE-A7FEC6F65511}" dt="2026-02-20T14:36:53.105" v="1724" actId="1076"/>
          <ac:picMkLst>
            <pc:docMk/>
            <pc:sldMk cId="4261575000" sldId="447"/>
            <ac:picMk id="3" creationId="{E4706E7D-A4C8-851C-3C7D-CB5907C386BA}"/>
          </ac:picMkLst>
        </pc:picChg>
        <pc:picChg chg="add mod modCrop">
          <ac:chgData name="Mette Guldbrandsen" userId="69ce135e-b135-426b-8f9d-8836f677cade" providerId="ADAL" clId="{0B0A9DE7-EE73-4F67-92FE-A7FEC6F65511}" dt="2026-02-20T14:36:53.105" v="1724" actId="1076"/>
          <ac:picMkLst>
            <pc:docMk/>
            <pc:sldMk cId="4261575000" sldId="447"/>
            <ac:picMk id="6" creationId="{6FD68027-8A35-6392-6AA3-2B005DADFE7A}"/>
          </ac:picMkLst>
        </pc:picChg>
      </pc:sldChg>
      <pc:sldChg chg="addSp delSp modSp add mod">
        <pc:chgData name="Mette Guldbrandsen" userId="69ce135e-b135-426b-8f9d-8836f677cade" providerId="ADAL" clId="{0B0A9DE7-EE73-4F67-92FE-A7FEC6F65511}" dt="2026-02-20T14:21:05.523" v="1680" actId="20577"/>
        <pc:sldMkLst>
          <pc:docMk/>
          <pc:sldMk cId="2372415032" sldId="448"/>
        </pc:sldMkLst>
        <pc:spChg chg="add mod">
          <ac:chgData name="Mette Guldbrandsen" userId="69ce135e-b135-426b-8f9d-8836f677cade" providerId="ADAL" clId="{0B0A9DE7-EE73-4F67-92FE-A7FEC6F65511}" dt="2026-02-20T14:21:05.523" v="1680" actId="20577"/>
          <ac:spMkLst>
            <pc:docMk/>
            <pc:sldMk cId="2372415032" sldId="448"/>
            <ac:spMk id="2" creationId="{81F1AD82-58C0-12F7-A83C-C1ADD74FC69B}"/>
          </ac:spMkLst>
        </pc:spChg>
        <pc:spChg chg="mod">
          <ac:chgData name="Mette Guldbrandsen" userId="69ce135e-b135-426b-8f9d-8836f677cade" providerId="ADAL" clId="{0B0A9DE7-EE73-4F67-92FE-A7FEC6F65511}" dt="2026-02-20T14:16:30.392" v="1399" actId="20577"/>
          <ac:spMkLst>
            <pc:docMk/>
            <pc:sldMk cId="2372415032" sldId="448"/>
            <ac:spMk id="4" creationId="{DABC15E3-866E-41D4-987F-EF4EBFA33107}"/>
          </ac:spMkLst>
        </pc:spChg>
        <pc:picChg chg="add mod modCrop">
          <ac:chgData name="Mette Guldbrandsen" userId="69ce135e-b135-426b-8f9d-8836f677cade" providerId="ADAL" clId="{0B0A9DE7-EE73-4F67-92FE-A7FEC6F65511}" dt="2026-02-20T14:20:11.236" v="1646" actId="1076"/>
          <ac:picMkLst>
            <pc:docMk/>
            <pc:sldMk cId="2372415032" sldId="448"/>
            <ac:picMk id="5" creationId="{404DCC72-558F-CE22-D421-155D7EEF6C6F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90598A-69BD-49F0-8BDB-9729C55A9C5A}" type="datetimeFigureOut">
              <a:rPr lang="da-DK" smtClean="0"/>
              <a:t>23-02-2026</a:t>
            </a:fld>
            <a:endParaRPr lang="da-DK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5" name="Pladsholder til diasnummer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29F087-41A5-460E-9CD3-A51F6416A565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67724378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BE7B37-9700-46D8-9653-483D569254CE}" type="datetimeFigureOut">
              <a:rPr lang="da-DK" smtClean="0"/>
              <a:t>23-02-2026</a:t>
            </a:fld>
            <a:endParaRPr lang="da-DK"/>
          </a:p>
        </p:txBody>
      </p:sp>
      <p:sp>
        <p:nvSpPr>
          <p:cNvPr id="4" name="Pladsholder til diasbillede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a-DK"/>
          </a:p>
        </p:txBody>
      </p:sp>
      <p:sp>
        <p:nvSpPr>
          <p:cNvPr id="5" name="Pladsholder til not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00F2BC-4368-407E-8010-40A77499757F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04199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200F2BC-4368-407E-8010-40A77499757F}" type="slidenum">
              <a:rPr lang="da-DK" smtClean="0"/>
              <a:t>1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3136355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da-DK" altLang="da-DK" sz="1200"/>
              <a:t>Generalforsamling 2007</a:t>
            </a:r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4C70D107-6F61-44F1-9319-A3769AEF88EC}" type="datetime1">
              <a:rPr lang="da-DK" altLang="da-DK" sz="1200" smtClean="0"/>
              <a:pPr eaLnBrk="1" hangingPunct="1"/>
              <a:t>23-02-2026</a:t>
            </a:fld>
            <a:endParaRPr lang="da-DK" altLang="da-DK" sz="1200"/>
          </a:p>
        </p:txBody>
      </p:sp>
      <p:sp>
        <p:nvSpPr>
          <p:cNvPr id="55300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da-DK" altLang="da-DK" sz="1200"/>
              <a:t>Aabenraa Erhvervsforening</a:t>
            </a:r>
          </a:p>
        </p:txBody>
      </p:sp>
      <p:sp>
        <p:nvSpPr>
          <p:cNvPr id="5530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9C91AC7F-D9EE-49CD-ADBF-B25A260540A9}" type="slidenum">
              <a:rPr lang="da-DK" altLang="da-DK" sz="1200" smtClean="0"/>
              <a:pPr eaLnBrk="1" hangingPunct="1"/>
              <a:t>22</a:t>
            </a:fld>
            <a:endParaRPr lang="da-DK" altLang="da-DK" sz="1200"/>
          </a:p>
        </p:txBody>
      </p:sp>
      <p:sp>
        <p:nvSpPr>
          <p:cNvPr id="553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a-DK" altLang="da-DK"/>
          </a:p>
        </p:txBody>
      </p:sp>
    </p:spTree>
    <p:extLst>
      <p:ext uri="{BB962C8B-B14F-4D97-AF65-F5344CB8AC3E}">
        <p14:creationId xmlns:p14="http://schemas.microsoft.com/office/powerpoint/2010/main" val="18144923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da-DK"/>
              <a:t>Generalforsamling 2007</a:t>
            </a:r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fld id="{74749DBD-FE0D-413F-A17A-DE870D49F1A3}" type="datetime1">
              <a:rPr lang="da-DK" smtClean="0"/>
              <a:pPr/>
              <a:t>23-02-2026</a:t>
            </a:fld>
            <a:endParaRPr lang="da-DK"/>
          </a:p>
        </p:txBody>
      </p:sp>
      <p:sp>
        <p:nvSpPr>
          <p:cNvPr id="60420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da-DK"/>
              <a:t>Aabenraa Erhvervsforening</a:t>
            </a:r>
          </a:p>
        </p:txBody>
      </p:sp>
      <p:sp>
        <p:nvSpPr>
          <p:cNvPr id="6042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BDE22F8-6DB9-4200-9946-1DC9B9220D0F}" type="slidenum">
              <a:rPr lang="da-DK" smtClean="0"/>
              <a:pPr/>
              <a:t>27</a:t>
            </a:fld>
            <a:endParaRPr lang="da-DK"/>
          </a:p>
        </p:txBody>
      </p:sp>
      <p:sp>
        <p:nvSpPr>
          <p:cNvPr id="604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2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180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Stigningen er på 1,2 procent.</a:t>
            </a:r>
          </a:p>
          <a:p>
            <a:pPr eaLnBrk="1" hangingPunct="1"/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9831612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Årets virksomhed er en pris, der går </a:t>
            </a:r>
            <a:r>
              <a:rPr lang="da-DK" sz="1200">
                <a:solidFill>
                  <a:schemeClr val="tx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til en virksomhed i Aabenraa Kommune, der har gjort en særlig indsats for kommunen eller lokalområdet inden for det forgangne år</a:t>
            </a:r>
            <a:br>
              <a:rPr lang="da-DK" sz="1200">
                <a:solidFill>
                  <a:schemeClr val="tx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da-DK" sz="1200">
              <a:solidFill>
                <a:schemeClr val="tx2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da-DK" sz="1200">
                <a:solidFill>
                  <a:schemeClr val="tx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Prisen er et håndlavet kunstværk af den lokale kunstner Hans </a:t>
            </a:r>
            <a:r>
              <a:rPr lang="da-DK" sz="1200" err="1">
                <a:solidFill>
                  <a:schemeClr val="tx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Lembrecht</a:t>
            </a:r>
            <a:r>
              <a:rPr lang="da-DK" sz="1200">
                <a:solidFill>
                  <a:schemeClr val="tx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Madsen</a:t>
            </a:r>
          </a:p>
          <a:p>
            <a:endParaRPr lang="da-DK" sz="1200">
              <a:solidFill>
                <a:schemeClr val="tx2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da-DK" sz="1200">
                <a:solidFill>
                  <a:schemeClr val="tx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Alle kan indstille en virksomhed, og Aabenraa Erhvervsforenings bestyrelse udvælger vinderen på baggrund af de indsendte indstillinger og de officielle udvælgelseskriterier</a:t>
            </a:r>
          </a:p>
          <a:p>
            <a:endParaRPr lang="da-DK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200F2BC-4368-407E-8010-40A77499757F}" type="slidenum">
              <a:rPr lang="da-DK" smtClean="0"/>
              <a:t>38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9815061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a-DK"/>
              <a:t>Klik for at redigere i master</a:t>
            </a:r>
          </a:p>
        </p:txBody>
      </p:sp>
      <p:sp>
        <p:nvSpPr>
          <p:cNvPr id="3" name="U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a-DK"/>
              <a:t>Klik for at redigere i master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7E36C-9E3F-4065-8838-FAE6F4A9CBD9}" type="datetimeFigureOut">
              <a:rPr lang="da-DK" smtClean="0"/>
              <a:t>23-02-2026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F7668-C054-47F0-BD41-9CFA0867A747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8259213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i master</a:t>
            </a:r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7E36C-9E3F-4065-8838-FAE6F4A9CBD9}" type="datetimeFigureOut">
              <a:rPr lang="da-DK" smtClean="0"/>
              <a:t>23-02-2026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F7668-C054-47F0-BD41-9CFA0867A747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0815874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a-DK"/>
              <a:t>Klik for at redigere i master</a:t>
            </a:r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7E36C-9E3F-4065-8838-FAE6F4A9CBD9}" type="datetimeFigureOut">
              <a:rPr lang="da-DK" smtClean="0"/>
              <a:t>23-02-2026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F7668-C054-47F0-BD41-9CFA0867A747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1636531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i master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7E36C-9E3F-4065-8838-FAE6F4A9CBD9}" type="datetimeFigureOut">
              <a:rPr lang="da-DK" smtClean="0"/>
              <a:t>23-02-2026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F7668-C054-47F0-BD41-9CFA0867A747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7510912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a-DK"/>
              <a:t>Klik for at redigere i master</a:t>
            </a:r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i master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7E36C-9E3F-4065-8838-FAE6F4A9CBD9}" type="datetimeFigureOut">
              <a:rPr lang="da-DK" smtClean="0"/>
              <a:t>23-02-2026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F7668-C054-47F0-BD41-9CFA0867A747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9772325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i master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7E36C-9E3F-4065-8838-FAE6F4A9CBD9}" type="datetimeFigureOut">
              <a:rPr lang="da-DK" smtClean="0"/>
              <a:t>23-02-2026</a:t>
            </a:fld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F7668-C054-47F0-BD41-9CFA0867A747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9429454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a-DK"/>
              <a:t>Klik for at redigere i master</a:t>
            </a:r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i master</a:t>
            </a:r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i master</a:t>
            </a:r>
          </a:p>
        </p:txBody>
      </p:sp>
      <p:sp>
        <p:nvSpPr>
          <p:cNvPr id="6" name="Pladsholder til ind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7" name="Pladsholder til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7E36C-9E3F-4065-8838-FAE6F4A9CBD9}" type="datetimeFigureOut">
              <a:rPr lang="da-DK" smtClean="0"/>
              <a:t>23-02-2026</a:t>
            </a:fld>
            <a:endParaRPr lang="da-DK"/>
          </a:p>
        </p:txBody>
      </p:sp>
      <p:sp>
        <p:nvSpPr>
          <p:cNvPr id="8" name="Pladsholder til sidefod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Pladsholder til dias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F7668-C054-47F0-BD41-9CFA0867A747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4361610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i master</a:t>
            </a:r>
          </a:p>
        </p:txBody>
      </p:sp>
      <p:sp>
        <p:nvSpPr>
          <p:cNvPr id="3" name="Pladsholder til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7E36C-9E3F-4065-8838-FAE6F4A9CBD9}" type="datetimeFigureOut">
              <a:rPr lang="da-DK" smtClean="0"/>
              <a:t>23-02-2026</a:t>
            </a:fld>
            <a:endParaRPr lang="da-DK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Pladsholder til dias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F7668-C054-47F0-BD41-9CFA0867A747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2623208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7E36C-9E3F-4065-8838-FAE6F4A9CBD9}" type="datetimeFigureOut">
              <a:rPr lang="da-DK" smtClean="0"/>
              <a:t>23-02-2026</a:t>
            </a:fld>
            <a:endParaRPr lang="da-DK"/>
          </a:p>
        </p:txBody>
      </p:sp>
      <p:sp>
        <p:nvSpPr>
          <p:cNvPr id="3" name="Pladsholder til sidefod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F7668-C054-47F0-BD41-9CFA0867A747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161345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a-DK"/>
              <a:t>Klik for at redigere i master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/>
              <a:t>Klik for at redigere i master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7E36C-9E3F-4065-8838-FAE6F4A9CBD9}" type="datetimeFigureOut">
              <a:rPr lang="da-DK" smtClean="0"/>
              <a:t>23-02-2026</a:t>
            </a:fld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F7668-C054-47F0-BD41-9CFA0867A747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3891410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a-DK"/>
              <a:t>Klik for at redigere i master</a:t>
            </a:r>
          </a:p>
        </p:txBody>
      </p:sp>
      <p:sp>
        <p:nvSpPr>
          <p:cNvPr id="3" name="Pladsholder til bille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a-DK"/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/>
              <a:t>Klik for at redigere i master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7E36C-9E3F-4065-8838-FAE6F4A9CBD9}" type="datetimeFigureOut">
              <a:rPr lang="da-DK" smtClean="0"/>
              <a:t>23-02-2026</a:t>
            </a:fld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F7668-C054-47F0-BD41-9CFA0867A747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8711506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/>
              <a:t>Klik for at redigere i master</a:t>
            </a:r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07E36C-9E3F-4065-8838-FAE6F4A9CBD9}" type="datetimeFigureOut">
              <a:rPr lang="da-DK" smtClean="0"/>
              <a:t>23-02-2026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a-DK"/>
          </a:p>
        </p:txBody>
      </p:sp>
      <p:pic>
        <p:nvPicPr>
          <p:cNvPr id="1027" name="D71B7C2F-1C66-4CC9-B371-ADD834C2AAD2" descr="image005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3" y="1"/>
            <a:ext cx="9211112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Pladsholder til dias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3F7668-C054-47F0-BD41-9CFA0867A747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7490772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2.png"/><Relationship Id="rId11" Type="http://schemas.openxmlformats.org/officeDocument/2006/relationships/image" Target="../media/image27.jpeg"/><Relationship Id="rId5" Type="http://schemas.openxmlformats.org/officeDocument/2006/relationships/image" Target="../media/image21.png"/><Relationship Id="rId10" Type="http://schemas.openxmlformats.org/officeDocument/2006/relationships/image" Target="../media/image26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11560" y="2996952"/>
            <a:ext cx="7272808" cy="864096"/>
          </a:xfrm>
        </p:spPr>
        <p:txBody>
          <a:bodyPr>
            <a:normAutofit fontScale="90000"/>
          </a:bodyPr>
          <a:lstStyle/>
          <a:p>
            <a:pPr algn="l"/>
            <a:r>
              <a:rPr lang="da-DK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da-DK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a-DK" sz="33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Generalforsamling </a:t>
            </a:r>
            <a:br>
              <a:rPr lang="da-DK" sz="33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a-DK" sz="33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Aabenraa Erhvervsforening</a:t>
            </a:r>
            <a:br>
              <a:rPr lang="da-DK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da-DK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a-DK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Tirsdag den 24. februar 2026 </a:t>
            </a:r>
          </a:p>
        </p:txBody>
      </p:sp>
      <p:sp>
        <p:nvSpPr>
          <p:cNvPr id="13" name="Titel 1">
            <a:extLst>
              <a:ext uri="{FF2B5EF4-FFF2-40B4-BE49-F238E27FC236}">
                <a16:creationId xmlns:a16="http://schemas.microsoft.com/office/drawing/2014/main" id="{51D05E47-2912-DE19-A35D-75F5DB0168D9}"/>
              </a:ext>
            </a:extLst>
          </p:cNvPr>
          <p:cNvSpPr txBox="1">
            <a:spLocks/>
          </p:cNvSpPr>
          <p:nvPr/>
        </p:nvSpPr>
        <p:spPr>
          <a:xfrm>
            <a:off x="539552" y="2138428"/>
            <a:ext cx="7272808" cy="86409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da-DK" sz="4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Velkommen </a:t>
            </a:r>
            <a:br>
              <a:rPr lang="da-DK" sz="4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da-DK" sz="48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58648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boks 1">
            <a:extLst>
              <a:ext uri="{FF2B5EF4-FFF2-40B4-BE49-F238E27FC236}">
                <a16:creationId xmlns:a16="http://schemas.microsoft.com/office/drawing/2014/main" id="{825C7B2D-B1E0-562D-C3C3-F00898E9F5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3568" y="1196752"/>
            <a:ext cx="5544616" cy="16927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da-DK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r>
              <a:rPr lang="da-DK" sz="4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Events, kurser og arrangementer</a:t>
            </a:r>
          </a:p>
          <a:p>
            <a:endParaRPr lang="da-DK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Billede 2" descr="Et billede, der indeholder tøj, person, menneske, personer/mennesker&#10;&#10;AI-genereret indhold kan være ukorrekt.">
            <a:extLst>
              <a:ext uri="{FF2B5EF4-FFF2-40B4-BE49-F238E27FC236}">
                <a16:creationId xmlns:a16="http://schemas.microsoft.com/office/drawing/2014/main" id="{52D8D56E-05DE-F9F4-4D59-6A969FC973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771726"/>
            <a:ext cx="3852696" cy="2889522"/>
          </a:xfrm>
          <a:prstGeom prst="rect">
            <a:avLst/>
          </a:prstGeom>
        </p:spPr>
      </p:pic>
      <p:pic>
        <p:nvPicPr>
          <p:cNvPr id="6" name="Billede 5" descr="Et billede, der indeholder person, tøj, indendørs, mur&#10;&#10;AI-genereret indhold kan være ukorrekt.">
            <a:extLst>
              <a:ext uri="{FF2B5EF4-FFF2-40B4-BE49-F238E27FC236}">
                <a16:creationId xmlns:a16="http://schemas.microsoft.com/office/drawing/2014/main" id="{E3A82C9E-8C24-5E52-E53E-1778766F7D8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67" r="1"/>
          <a:stretch>
            <a:fillRect/>
          </a:stretch>
        </p:blipFill>
        <p:spPr>
          <a:xfrm rot="5400000">
            <a:off x="4963487" y="2257546"/>
            <a:ext cx="3438144" cy="3369261"/>
          </a:xfrm>
          <a:prstGeom prst="rect">
            <a:avLst/>
          </a:prstGeom>
        </p:spPr>
      </p:pic>
      <p:sp>
        <p:nvSpPr>
          <p:cNvPr id="8" name="Tekstboks 1">
            <a:extLst>
              <a:ext uri="{FF2B5EF4-FFF2-40B4-BE49-F238E27FC236}">
                <a16:creationId xmlns:a16="http://schemas.microsoft.com/office/drawing/2014/main" id="{A069487F-8131-C3AD-8817-7565B4CB40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5280318"/>
            <a:ext cx="257570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da-DK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r>
              <a:rPr lang="da-DK" sz="1400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 to: LinkedIn</a:t>
            </a:r>
          </a:p>
        </p:txBody>
      </p:sp>
      <p:sp>
        <p:nvSpPr>
          <p:cNvPr id="9" name="Tekstboks 1">
            <a:extLst>
              <a:ext uri="{FF2B5EF4-FFF2-40B4-BE49-F238E27FC236}">
                <a16:creationId xmlns:a16="http://schemas.microsoft.com/office/drawing/2014/main" id="{3DFB91D9-6455-DD58-A57B-7430B6CAF6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90160" y="5064875"/>
            <a:ext cx="350786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da-DK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r>
              <a:rPr lang="da-DK" sz="1400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Få Anders Hemmingsens hemmelig-</a:t>
            </a:r>
          </a:p>
          <a:p>
            <a:r>
              <a:rPr lang="da-DK" sz="1400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heder til sociale medier</a:t>
            </a:r>
          </a:p>
        </p:txBody>
      </p:sp>
    </p:spTree>
    <p:extLst>
      <p:ext uri="{BB962C8B-B14F-4D97-AF65-F5344CB8AC3E}">
        <p14:creationId xmlns:p14="http://schemas.microsoft.com/office/powerpoint/2010/main" val="20530255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B2BCAB-4E57-FC74-85CF-12089BBE42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boks 1">
            <a:extLst>
              <a:ext uri="{FF2B5EF4-FFF2-40B4-BE49-F238E27FC236}">
                <a16:creationId xmlns:a16="http://schemas.microsoft.com/office/drawing/2014/main" id="{F60C1BDD-E275-91E6-C9B0-8D8B233E78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3568" y="1196752"/>
            <a:ext cx="5544616" cy="16927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da-DK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r>
              <a:rPr lang="da-DK" sz="4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Events, kurser og arrangementer</a:t>
            </a:r>
          </a:p>
          <a:p>
            <a:endParaRPr lang="da-DK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Billede 4" descr="Et billede, der indeholder person, sky, udendørs, tøj&#10;&#10;AI-genereret indhold kan være ukorrekt.">
            <a:extLst>
              <a:ext uri="{FF2B5EF4-FFF2-40B4-BE49-F238E27FC236}">
                <a16:creationId xmlns:a16="http://schemas.microsoft.com/office/drawing/2014/main" id="{32186498-0FA6-FBAE-4015-7C7F868FFC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852" y="3028487"/>
            <a:ext cx="3571308" cy="2678481"/>
          </a:xfrm>
          <a:prstGeom prst="rect">
            <a:avLst/>
          </a:prstGeom>
        </p:spPr>
      </p:pic>
      <p:pic>
        <p:nvPicPr>
          <p:cNvPr id="8" name="Billede 7" descr="Et billede, der indeholder tøj, menneske, person, indendørs&#10;&#10;AI-genereret indhold kan være ukorrekt.">
            <a:extLst>
              <a:ext uri="{FF2B5EF4-FFF2-40B4-BE49-F238E27FC236}">
                <a16:creationId xmlns:a16="http://schemas.microsoft.com/office/drawing/2014/main" id="{5B63C63B-9875-8B8B-EFF0-B1A21800BC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00"/>
          <a:stretch>
            <a:fillRect/>
          </a:stretch>
        </p:blipFill>
        <p:spPr>
          <a:xfrm>
            <a:off x="4571999" y="3028486"/>
            <a:ext cx="3901429" cy="2678481"/>
          </a:xfrm>
          <a:prstGeom prst="rect">
            <a:avLst/>
          </a:prstGeom>
        </p:spPr>
      </p:pic>
      <p:sp>
        <p:nvSpPr>
          <p:cNvPr id="9" name="Tekstboks 1">
            <a:extLst>
              <a:ext uri="{FF2B5EF4-FFF2-40B4-BE49-F238E27FC236}">
                <a16:creationId xmlns:a16="http://schemas.microsoft.com/office/drawing/2014/main" id="{8183881E-75D1-1465-F725-703782068A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0176" y="5353471"/>
            <a:ext cx="257570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da-DK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r>
              <a:rPr lang="da-DK" sz="1400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DHL Stafetten 2025</a:t>
            </a:r>
          </a:p>
        </p:txBody>
      </p:sp>
      <p:sp>
        <p:nvSpPr>
          <p:cNvPr id="10" name="Tekstboks 1">
            <a:extLst>
              <a:ext uri="{FF2B5EF4-FFF2-40B4-BE49-F238E27FC236}">
                <a16:creationId xmlns:a16="http://schemas.microsoft.com/office/drawing/2014/main" id="{FF6AB46B-DA91-FEC3-F5E6-F2E3B10DA3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1999" y="5353470"/>
            <a:ext cx="257570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da-DK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r>
              <a:rPr lang="da-DK" sz="1400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Efterårsmøde 2025</a:t>
            </a:r>
          </a:p>
        </p:txBody>
      </p:sp>
    </p:spTree>
    <p:extLst>
      <p:ext uri="{BB962C8B-B14F-4D97-AF65-F5344CB8AC3E}">
        <p14:creationId xmlns:p14="http://schemas.microsoft.com/office/powerpoint/2010/main" val="6046448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D0BA17-7B44-F09F-C5AF-BF4A447377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boks 1">
            <a:extLst>
              <a:ext uri="{FF2B5EF4-FFF2-40B4-BE49-F238E27FC236}">
                <a16:creationId xmlns:a16="http://schemas.microsoft.com/office/drawing/2014/main" id="{363F1B44-E452-04E7-8230-F80A3F2885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3568" y="1196752"/>
            <a:ext cx="5544616" cy="16927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da-DK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r>
              <a:rPr lang="da-DK" sz="4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Events, kurser og arrangementer</a:t>
            </a:r>
          </a:p>
          <a:p>
            <a:endParaRPr lang="da-DK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Billede 2" descr="Et billede, der indeholder tøj, indendørs, menneske, person&#10;&#10;AI-genereret indhold kan være ukorrekt.">
            <a:extLst>
              <a:ext uri="{FF2B5EF4-FFF2-40B4-BE49-F238E27FC236}">
                <a16:creationId xmlns:a16="http://schemas.microsoft.com/office/drawing/2014/main" id="{B756DD29-A3CB-2FF8-CAB6-5FB2DB1BCC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024" y="3425994"/>
            <a:ext cx="3866862" cy="2579167"/>
          </a:xfrm>
          <a:prstGeom prst="rect">
            <a:avLst/>
          </a:prstGeom>
        </p:spPr>
      </p:pic>
      <p:sp>
        <p:nvSpPr>
          <p:cNvPr id="9" name="Tekstboks 1">
            <a:extLst>
              <a:ext uri="{FF2B5EF4-FFF2-40B4-BE49-F238E27FC236}">
                <a16:creationId xmlns:a16="http://schemas.microsoft.com/office/drawing/2014/main" id="{81F4AA04-5627-7C1A-11EA-97815E2BD3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7024" y="5661247"/>
            <a:ext cx="257570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da-DK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r>
              <a:rPr lang="da-DK" sz="1400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Business Power 2025</a:t>
            </a:r>
          </a:p>
        </p:txBody>
      </p:sp>
      <p:pic>
        <p:nvPicPr>
          <p:cNvPr id="7" name="Billede 6" descr="Et billede, der indeholder tøj, person, menneske, bord&#10;&#10;AI-genereret indhold kan være ukorrekt.">
            <a:extLst>
              <a:ext uri="{FF2B5EF4-FFF2-40B4-BE49-F238E27FC236}">
                <a16:creationId xmlns:a16="http://schemas.microsoft.com/office/drawing/2014/main" id="{5AF52835-503D-121B-2AFA-1384DDD4184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531"/>
          <a:stretch>
            <a:fillRect/>
          </a:stretch>
        </p:blipFill>
        <p:spPr>
          <a:xfrm>
            <a:off x="4931664" y="2237833"/>
            <a:ext cx="3121152" cy="3767328"/>
          </a:xfrm>
          <a:prstGeom prst="rect">
            <a:avLst/>
          </a:prstGeom>
        </p:spPr>
      </p:pic>
      <p:sp>
        <p:nvSpPr>
          <p:cNvPr id="10" name="Tekstboks 1">
            <a:extLst>
              <a:ext uri="{FF2B5EF4-FFF2-40B4-BE49-F238E27FC236}">
                <a16:creationId xmlns:a16="http://schemas.microsoft.com/office/drawing/2014/main" id="{3FDD4412-C891-2F95-1742-E98DDA5A24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31664" y="5671502"/>
            <a:ext cx="257570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da-DK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r>
              <a:rPr lang="da-DK" sz="1400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Business Power 2025</a:t>
            </a:r>
          </a:p>
        </p:txBody>
      </p:sp>
    </p:spTree>
    <p:extLst>
      <p:ext uri="{BB962C8B-B14F-4D97-AF65-F5344CB8AC3E}">
        <p14:creationId xmlns:p14="http://schemas.microsoft.com/office/powerpoint/2010/main" val="36054053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AC8AF8-B367-04C1-A400-719A18E0FD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boks 1">
            <a:extLst>
              <a:ext uri="{FF2B5EF4-FFF2-40B4-BE49-F238E27FC236}">
                <a16:creationId xmlns:a16="http://schemas.microsoft.com/office/drawing/2014/main" id="{2793CF59-1028-E6D0-32C6-9EDD5396DC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3568" y="1196752"/>
            <a:ext cx="5544616" cy="16927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da-DK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r>
              <a:rPr lang="da-DK" sz="4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Events, kurser og arrangementer</a:t>
            </a:r>
          </a:p>
          <a:p>
            <a:endParaRPr lang="da-DK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kstboks 1">
            <a:extLst>
              <a:ext uri="{FF2B5EF4-FFF2-40B4-BE49-F238E27FC236}">
                <a16:creationId xmlns:a16="http://schemas.microsoft.com/office/drawing/2014/main" id="{9C21F720-529D-DE82-71EB-A0A6474A51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1000" y="2889523"/>
            <a:ext cx="4382208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da-DK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r>
              <a:rPr lang="da-DK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2025 har Aabenraa Erhvervsforening i alt afholdt: </a:t>
            </a:r>
          </a:p>
          <a:p>
            <a:endParaRPr lang="da-DK" sz="20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a-DK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24</a:t>
            </a:r>
            <a:r>
              <a:rPr lang="da-DK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kurser, netværksmøder og arrangementer med i alt </a:t>
            </a:r>
            <a:r>
              <a:rPr lang="da-DK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764</a:t>
            </a:r>
            <a:r>
              <a:rPr lang="da-DK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deltagere</a:t>
            </a:r>
          </a:p>
          <a:p>
            <a:endParaRPr lang="da-DK" sz="20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a-DK" sz="20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Billede 5" descr="Et billede, der indeholder menneske, tøj, person, Ansigt&#10;&#10;AI-genereret indhold kan være ukorrekt.">
            <a:extLst>
              <a:ext uri="{FF2B5EF4-FFF2-40B4-BE49-F238E27FC236}">
                <a16:creationId xmlns:a16="http://schemas.microsoft.com/office/drawing/2014/main" id="{7528453E-FB7C-FB6D-6E6C-EA3EDEDDBB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86" r="32599"/>
          <a:stretch>
            <a:fillRect/>
          </a:stretch>
        </p:blipFill>
        <p:spPr>
          <a:xfrm>
            <a:off x="5276088" y="2038897"/>
            <a:ext cx="2715768" cy="3859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10287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boks 1">
            <a:extLst>
              <a:ext uri="{FF2B5EF4-FFF2-40B4-BE49-F238E27FC236}">
                <a16:creationId xmlns:a16="http://schemas.microsoft.com/office/drawing/2014/main" id="{B6754C90-94E9-0116-D63C-01F58A61F5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3568" y="1196752"/>
            <a:ext cx="6192688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da-DK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r>
              <a:rPr lang="da-DK" sz="4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Årets Virksomhed 2024</a:t>
            </a:r>
          </a:p>
        </p:txBody>
      </p:sp>
      <p:pic>
        <p:nvPicPr>
          <p:cNvPr id="7" name="Billede 6" descr="Et billede, der indeholder tøj, person, smil, Ansigt&#10;&#10;AI-genereret indhold kan være ukorrekt.">
            <a:extLst>
              <a:ext uri="{FF2B5EF4-FFF2-40B4-BE49-F238E27FC236}">
                <a16:creationId xmlns:a16="http://schemas.microsoft.com/office/drawing/2014/main" id="{2272FE95-3FD1-E7E1-5482-B2C8E553FC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41"/>
          <a:stretch>
            <a:fillRect/>
          </a:stretch>
        </p:blipFill>
        <p:spPr>
          <a:xfrm>
            <a:off x="795496" y="2670048"/>
            <a:ext cx="4754880" cy="3336466"/>
          </a:xfrm>
          <a:prstGeom prst="rect">
            <a:avLst/>
          </a:prstGeom>
        </p:spPr>
      </p:pic>
      <p:sp>
        <p:nvSpPr>
          <p:cNvPr id="2" name="Tekstboks 1">
            <a:extLst>
              <a:ext uri="{FF2B5EF4-FFF2-40B4-BE49-F238E27FC236}">
                <a16:creationId xmlns:a16="http://schemas.microsoft.com/office/drawing/2014/main" id="{5B3E1057-535D-382A-FB4B-BC662CDFA1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3568" y="1972441"/>
            <a:ext cx="722599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da-DK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r>
              <a:rPr lang="da-DK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Vinder af Årets Virksomhed 2024 blev Hotel </a:t>
            </a:r>
            <a:r>
              <a:rPr lang="da-DK" sz="20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Røde-Kro</a:t>
            </a:r>
            <a:endParaRPr lang="da-DK" sz="20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0493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64967B-0A05-DEE7-38F9-409429B02D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boks 1">
            <a:extLst>
              <a:ext uri="{FF2B5EF4-FFF2-40B4-BE49-F238E27FC236}">
                <a16:creationId xmlns:a16="http://schemas.microsoft.com/office/drawing/2014/main" id="{CB7E4A91-E4AD-9578-5911-78A010964A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3568" y="1196752"/>
            <a:ext cx="6192688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da-DK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r>
              <a:rPr lang="da-DK" sz="4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Årets Skulderklap</a:t>
            </a:r>
          </a:p>
        </p:txBody>
      </p:sp>
      <p:pic>
        <p:nvPicPr>
          <p:cNvPr id="3" name="Billede 2" descr="Et billede, der indeholder Ansigt, tøj, person, kvinde&#10;&#10;AI-genereret indhold kan være ukorrekt.">
            <a:extLst>
              <a:ext uri="{FF2B5EF4-FFF2-40B4-BE49-F238E27FC236}">
                <a16:creationId xmlns:a16="http://schemas.microsoft.com/office/drawing/2014/main" id="{E4706E7D-A4C8-851C-3C7D-CB5907C386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7587" y="2957400"/>
            <a:ext cx="4588737" cy="3059351"/>
          </a:xfrm>
          <a:prstGeom prst="rect">
            <a:avLst/>
          </a:prstGeom>
        </p:spPr>
      </p:pic>
      <p:pic>
        <p:nvPicPr>
          <p:cNvPr id="6" name="Billede 5" descr="Et billede, der indeholder tøj, person, Ansigt, menneske&#10;&#10;AI-genereret indhold kan være ukorrekt.">
            <a:extLst>
              <a:ext uri="{FF2B5EF4-FFF2-40B4-BE49-F238E27FC236}">
                <a16:creationId xmlns:a16="http://schemas.microsoft.com/office/drawing/2014/main" id="{6FD68027-8A35-6392-6AA3-2B005DADFE7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00" r="12200"/>
          <a:stretch>
            <a:fillRect/>
          </a:stretch>
        </p:blipFill>
        <p:spPr>
          <a:xfrm>
            <a:off x="806359" y="2957400"/>
            <a:ext cx="2936977" cy="3059351"/>
          </a:xfrm>
          <a:prstGeom prst="rect">
            <a:avLst/>
          </a:prstGeom>
        </p:spPr>
      </p:pic>
      <p:sp>
        <p:nvSpPr>
          <p:cNvPr id="2" name="Tekstboks 1">
            <a:extLst>
              <a:ext uri="{FF2B5EF4-FFF2-40B4-BE49-F238E27FC236}">
                <a16:creationId xmlns:a16="http://schemas.microsoft.com/office/drawing/2014/main" id="{D0653F12-F110-1FF1-FB75-4E5FA75B68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3568" y="2240299"/>
            <a:ext cx="7225992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da-DK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r>
              <a:rPr lang="da-DK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Vinder af Årets Skulderklap blev Vivi Tygesen fra N.T. </a:t>
            </a:r>
          </a:p>
          <a:p>
            <a:endParaRPr lang="da-DK" sz="20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a-DK" sz="20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157500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05312D-8F3C-E54F-6131-CEA4B3F6A8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boks 1">
            <a:extLst>
              <a:ext uri="{FF2B5EF4-FFF2-40B4-BE49-F238E27FC236}">
                <a16:creationId xmlns:a16="http://schemas.microsoft.com/office/drawing/2014/main" id="{DABC15E3-866E-41D4-987F-EF4EBFA331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3568" y="1196752"/>
            <a:ext cx="6192688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da-DK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r>
              <a:rPr lang="da-DK" sz="4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Nye tiltag i 2025</a:t>
            </a:r>
          </a:p>
        </p:txBody>
      </p:sp>
      <p:sp>
        <p:nvSpPr>
          <p:cNvPr id="2" name="Tekstboks 1">
            <a:extLst>
              <a:ext uri="{FF2B5EF4-FFF2-40B4-BE49-F238E27FC236}">
                <a16:creationId xmlns:a16="http://schemas.microsoft.com/office/drawing/2014/main" id="{81F1AD82-58C0-12F7-A83C-C1ADD74FC6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3568" y="2386603"/>
            <a:ext cx="3550104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da-DK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pPr marL="457200" indent="-457200">
              <a:buFont typeface="Arial" panose="020B0604020202020204" pitchFamily="34" charset="0"/>
              <a:buChar char="•"/>
            </a:pPr>
            <a:r>
              <a:rPr lang="da-DK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 måneders gratis adgang til </a:t>
            </a:r>
            <a:r>
              <a:rPr lang="da-DK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DitESG</a:t>
            </a:r>
            <a:r>
              <a:rPr lang="da-DK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da-DK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a-DK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et digitalt værktøj, der gør ESG-rapportering enkel og overskuelig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da-DK" sz="20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a-DK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Ejerlederuddannelse</a:t>
            </a:r>
          </a:p>
          <a:p>
            <a:endParaRPr lang="da-DK" sz="20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a-DK" sz="20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Billede 4" descr="Et billede, der indeholder tøj, Ansigt, person, menneske&#10;&#10;AI-genereret indhold kan være ukorrekt.">
            <a:extLst>
              <a:ext uri="{FF2B5EF4-FFF2-40B4-BE49-F238E27FC236}">
                <a16:creationId xmlns:a16="http://schemas.microsoft.com/office/drawing/2014/main" id="{404DCC72-558F-CE22-D421-155D7EEF6C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00" t="19593" r="28500"/>
          <a:stretch>
            <a:fillRect/>
          </a:stretch>
        </p:blipFill>
        <p:spPr>
          <a:xfrm>
            <a:off x="4347096" y="2386603"/>
            <a:ext cx="4032248" cy="3040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241503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boks 1">
            <a:extLst>
              <a:ext uri="{FF2B5EF4-FFF2-40B4-BE49-F238E27FC236}">
                <a16:creationId xmlns:a16="http://schemas.microsoft.com/office/drawing/2014/main" id="{B6754C90-94E9-0116-D63C-01F58A61F5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3568" y="1196752"/>
            <a:ext cx="6192688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da-DK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r>
              <a:rPr lang="da-DK" sz="40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Samarbejder</a:t>
            </a:r>
          </a:p>
          <a:p>
            <a:endParaRPr lang="da-DK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Billede 5" descr="Et billede, der indeholder tekst, Grafik, grafisk design, plakat&#10;&#10;Automatisk genereret beskrivelse">
            <a:extLst>
              <a:ext uri="{FF2B5EF4-FFF2-40B4-BE49-F238E27FC236}">
                <a16:creationId xmlns:a16="http://schemas.microsoft.com/office/drawing/2014/main" id="{9BB89BFE-DF01-415B-B410-681438BC08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877" y="2532668"/>
            <a:ext cx="3045059" cy="2722830"/>
          </a:xfrm>
          <a:prstGeom prst="rect">
            <a:avLst/>
          </a:prstGeom>
        </p:spPr>
      </p:pic>
      <p:pic>
        <p:nvPicPr>
          <p:cNvPr id="3" name="Billede 2" descr="Et billede, der indeholder tekst, Font/skrifttype, logo, Grafik&#10;&#10;Automatisk genereret beskrivelse">
            <a:extLst>
              <a:ext uri="{FF2B5EF4-FFF2-40B4-BE49-F238E27FC236}">
                <a16:creationId xmlns:a16="http://schemas.microsoft.com/office/drawing/2014/main" id="{9753365A-D85B-0947-3076-A63C34729D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0271" y="2532668"/>
            <a:ext cx="3780648" cy="1203321"/>
          </a:xfrm>
          <a:prstGeom prst="rect">
            <a:avLst/>
          </a:prstGeom>
        </p:spPr>
      </p:pic>
      <p:pic>
        <p:nvPicPr>
          <p:cNvPr id="8" name="Billede 7" descr="Et billede, der indeholder Font/skrifttype, Grafik, tekst, grafisk design&#10;&#10;Automatisk genereret beskrivelse">
            <a:extLst>
              <a:ext uri="{FF2B5EF4-FFF2-40B4-BE49-F238E27FC236}">
                <a16:creationId xmlns:a16="http://schemas.microsoft.com/office/drawing/2014/main" id="{464F5AFD-4AA0-E2BF-F560-1C1CEC6EE6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0271" y="4092852"/>
            <a:ext cx="3565229" cy="1172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175389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boks 1">
            <a:extLst>
              <a:ext uri="{FF2B5EF4-FFF2-40B4-BE49-F238E27FC236}">
                <a16:creationId xmlns:a16="http://schemas.microsoft.com/office/drawing/2014/main" id="{B6754C90-94E9-0116-D63C-01F58A61F5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1873" y="1052737"/>
            <a:ext cx="5134263" cy="16927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da-DK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r>
              <a:rPr lang="da-DK" sz="40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 til Business Aabenraa</a:t>
            </a:r>
          </a:p>
          <a:p>
            <a:endParaRPr lang="da-DK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kstboks 1">
            <a:extLst>
              <a:ext uri="{FF2B5EF4-FFF2-40B4-BE49-F238E27FC236}">
                <a16:creationId xmlns:a16="http://schemas.microsoft.com/office/drawing/2014/main" id="{51BAE84B-AA86-6D70-5BB7-317D6992610C}"/>
              </a:ext>
            </a:extLst>
          </p:cNvPr>
          <p:cNvSpPr txBox="1">
            <a:spLocks noGrp="1" noChangeArrowheads="1"/>
          </p:cNvSpPr>
          <p:nvPr>
            <p:ph sz="half" idx="1"/>
          </p:nvPr>
        </p:nvSpPr>
        <p:spPr bwMode="auto">
          <a:xfrm>
            <a:off x="661872" y="2564904"/>
            <a:ext cx="4198159" cy="32669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da-DK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da-DK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Erhvervsforeningens sekretariat og forlængede arm i det daglige.</a:t>
            </a:r>
          </a:p>
          <a:p>
            <a:pPr marL="0" indent="0">
              <a:buNone/>
            </a:pPr>
            <a:endParaRPr lang="da-DK" sz="20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a-DK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Business Aabenraa tilbyder alle virksomheder og iværksættere i Aabenraa kommune gratis, uvildig og fortrolig hjælp og sparring, når de vil vokse eller søge nye veje. 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da-DK" sz="20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Billede 2">
            <a:extLst>
              <a:ext uri="{FF2B5EF4-FFF2-40B4-BE49-F238E27FC236}">
                <a16:creationId xmlns:a16="http://schemas.microsoft.com/office/drawing/2014/main" id="{733B6746-6D44-EA5E-C3AB-AC34070D83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23282" y="1765042"/>
            <a:ext cx="3213279" cy="4184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507144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831ACB8-6753-4B5F-923E-317C4C09BD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5805" y="1072703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da-DK" sz="40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 for jeres opbakning</a:t>
            </a:r>
            <a:endParaRPr lang="da-DK" sz="4000" b="1"/>
          </a:p>
        </p:txBody>
      </p:sp>
      <p:pic>
        <p:nvPicPr>
          <p:cNvPr id="3" name="Billede 2">
            <a:extLst>
              <a:ext uri="{FF2B5EF4-FFF2-40B4-BE49-F238E27FC236}">
                <a16:creationId xmlns:a16="http://schemas.microsoft.com/office/drawing/2014/main" id="{5CE916AC-91BB-464C-BEE9-324922DA13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5805" y="2348880"/>
            <a:ext cx="1059261" cy="1059261"/>
          </a:xfrm>
          <a:prstGeom prst="rect">
            <a:avLst/>
          </a:prstGeom>
        </p:spPr>
      </p:pic>
      <p:pic>
        <p:nvPicPr>
          <p:cNvPr id="4" name="Billede 3">
            <a:extLst>
              <a:ext uri="{FF2B5EF4-FFF2-40B4-BE49-F238E27FC236}">
                <a16:creationId xmlns:a16="http://schemas.microsoft.com/office/drawing/2014/main" id="{4CF45D8F-B5DA-4F92-B64F-20EDBC0C1C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61989" y="2348880"/>
            <a:ext cx="1059261" cy="1059261"/>
          </a:xfrm>
          <a:prstGeom prst="rect">
            <a:avLst/>
          </a:prstGeom>
        </p:spPr>
      </p:pic>
      <p:pic>
        <p:nvPicPr>
          <p:cNvPr id="5" name="Billede 4">
            <a:extLst>
              <a:ext uri="{FF2B5EF4-FFF2-40B4-BE49-F238E27FC236}">
                <a16:creationId xmlns:a16="http://schemas.microsoft.com/office/drawing/2014/main" id="{DCD1B890-44A9-4DB5-BE17-94CDFE861B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18174" y="2348881"/>
            <a:ext cx="1084416" cy="1084416"/>
          </a:xfrm>
          <a:prstGeom prst="rect">
            <a:avLst/>
          </a:prstGeom>
        </p:spPr>
      </p:pic>
      <p:pic>
        <p:nvPicPr>
          <p:cNvPr id="6" name="Billede 5">
            <a:extLst>
              <a:ext uri="{FF2B5EF4-FFF2-40B4-BE49-F238E27FC236}">
                <a16:creationId xmlns:a16="http://schemas.microsoft.com/office/drawing/2014/main" id="{551AD93F-82C2-4D49-B4DA-C66BCA2A738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74358" y="2348881"/>
            <a:ext cx="1098425" cy="1098425"/>
          </a:xfrm>
          <a:prstGeom prst="rect">
            <a:avLst/>
          </a:prstGeom>
        </p:spPr>
      </p:pic>
      <p:pic>
        <p:nvPicPr>
          <p:cNvPr id="7" name="Billede 6">
            <a:extLst>
              <a:ext uri="{FF2B5EF4-FFF2-40B4-BE49-F238E27FC236}">
                <a16:creationId xmlns:a16="http://schemas.microsoft.com/office/drawing/2014/main" id="{BB335ED6-31DB-4CC7-A38F-420AD2851D8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02550" y="2348881"/>
            <a:ext cx="1098426" cy="1098426"/>
          </a:xfrm>
          <a:prstGeom prst="rect">
            <a:avLst/>
          </a:prstGeom>
        </p:spPr>
      </p:pic>
      <p:pic>
        <p:nvPicPr>
          <p:cNvPr id="8" name="Billede 7">
            <a:extLst>
              <a:ext uri="{FF2B5EF4-FFF2-40B4-BE49-F238E27FC236}">
                <a16:creationId xmlns:a16="http://schemas.microsoft.com/office/drawing/2014/main" id="{DCA0FDC5-D504-467B-ADB1-E588479679F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69903" y="4365105"/>
            <a:ext cx="1059260" cy="1059260"/>
          </a:xfrm>
          <a:prstGeom prst="rect">
            <a:avLst/>
          </a:prstGeom>
        </p:spPr>
      </p:pic>
      <p:pic>
        <p:nvPicPr>
          <p:cNvPr id="10" name="Billede 9">
            <a:extLst>
              <a:ext uri="{FF2B5EF4-FFF2-40B4-BE49-F238E27FC236}">
                <a16:creationId xmlns:a16="http://schemas.microsoft.com/office/drawing/2014/main" id="{EBA4595B-DEF0-4412-8301-6D1222CC3D9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882269" y="4365105"/>
            <a:ext cx="1059262" cy="1059262"/>
          </a:xfrm>
          <a:prstGeom prst="rect">
            <a:avLst/>
          </a:prstGeom>
        </p:spPr>
      </p:pic>
      <p:pic>
        <p:nvPicPr>
          <p:cNvPr id="11" name="Billede 10">
            <a:extLst>
              <a:ext uri="{FF2B5EF4-FFF2-40B4-BE49-F238E27FC236}">
                <a16:creationId xmlns:a16="http://schemas.microsoft.com/office/drawing/2014/main" id="{2DA6614E-2198-47D9-A160-E3A41E2A0CA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flipH="1">
            <a:off x="3235710" y="4365104"/>
            <a:ext cx="1076555" cy="1076555"/>
          </a:xfrm>
          <a:prstGeom prst="rect">
            <a:avLst/>
          </a:prstGeom>
        </p:spPr>
      </p:pic>
      <p:pic>
        <p:nvPicPr>
          <p:cNvPr id="13" name="Billede 12">
            <a:extLst>
              <a:ext uri="{FF2B5EF4-FFF2-40B4-BE49-F238E27FC236}">
                <a16:creationId xmlns:a16="http://schemas.microsoft.com/office/drawing/2014/main" id="{A750E597-2258-4DE0-80B1-3AD3EEA348A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803838" y="4035144"/>
            <a:ext cx="1536325" cy="371888"/>
          </a:xfrm>
          <a:prstGeom prst="rect">
            <a:avLst/>
          </a:prstGeom>
        </p:spPr>
      </p:pic>
      <p:pic>
        <p:nvPicPr>
          <p:cNvPr id="14" name="Billede 13">
            <a:extLst>
              <a:ext uri="{FF2B5EF4-FFF2-40B4-BE49-F238E27FC236}">
                <a16:creationId xmlns:a16="http://schemas.microsoft.com/office/drawing/2014/main" id="{D44CD981-B706-4D4F-9239-E8AAD7796ED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139541" y="6211474"/>
            <a:ext cx="1536325" cy="371888"/>
          </a:xfrm>
          <a:prstGeom prst="rect">
            <a:avLst/>
          </a:prstGeom>
        </p:spPr>
      </p:pic>
      <p:sp>
        <p:nvSpPr>
          <p:cNvPr id="15" name="Tekstfelt 14">
            <a:extLst>
              <a:ext uri="{FF2B5EF4-FFF2-40B4-BE49-F238E27FC236}">
                <a16:creationId xmlns:a16="http://schemas.microsoft.com/office/drawing/2014/main" id="{B18E4F3A-7897-4C7C-BB2F-101F260D9E05}"/>
              </a:ext>
            </a:extLst>
          </p:cNvPr>
          <p:cNvSpPr txBox="1"/>
          <p:nvPr/>
        </p:nvSpPr>
        <p:spPr>
          <a:xfrm>
            <a:off x="680429" y="3447306"/>
            <a:ext cx="10787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800" b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John Christensen</a:t>
            </a:r>
          </a:p>
          <a:p>
            <a:r>
              <a:rPr lang="da-DK" sz="80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Fleggaard IT</a:t>
            </a:r>
          </a:p>
          <a:p>
            <a:r>
              <a:rPr lang="da-DK" sz="80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Formand</a:t>
            </a:r>
          </a:p>
        </p:txBody>
      </p:sp>
      <p:sp>
        <p:nvSpPr>
          <p:cNvPr id="24" name="Tekstfelt 23">
            <a:extLst>
              <a:ext uri="{FF2B5EF4-FFF2-40B4-BE49-F238E27FC236}">
                <a16:creationId xmlns:a16="http://schemas.microsoft.com/office/drawing/2014/main" id="{F9CD0479-D889-4D34-AEE8-E0D3D971521B}"/>
              </a:ext>
            </a:extLst>
          </p:cNvPr>
          <p:cNvSpPr txBox="1"/>
          <p:nvPr/>
        </p:nvSpPr>
        <p:spPr>
          <a:xfrm>
            <a:off x="2305598" y="3434279"/>
            <a:ext cx="14023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800" b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Shahpour Sobhani</a:t>
            </a:r>
          </a:p>
          <a:p>
            <a:r>
              <a:rPr lang="da-DK" sz="80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Aabenraa Svane Apotek</a:t>
            </a:r>
          </a:p>
          <a:p>
            <a:r>
              <a:rPr lang="da-DK" sz="80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Næstformand</a:t>
            </a:r>
          </a:p>
        </p:txBody>
      </p:sp>
      <p:sp>
        <p:nvSpPr>
          <p:cNvPr id="25" name="Tekstfelt 24">
            <a:extLst>
              <a:ext uri="{FF2B5EF4-FFF2-40B4-BE49-F238E27FC236}">
                <a16:creationId xmlns:a16="http://schemas.microsoft.com/office/drawing/2014/main" id="{AA06A316-F99C-4883-809C-2B14F9B0A830}"/>
              </a:ext>
            </a:extLst>
          </p:cNvPr>
          <p:cNvSpPr txBox="1"/>
          <p:nvPr/>
        </p:nvSpPr>
        <p:spPr>
          <a:xfrm>
            <a:off x="3967627" y="3408498"/>
            <a:ext cx="12087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800" b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Tomas Kirk</a:t>
            </a:r>
          </a:p>
          <a:p>
            <a:r>
              <a:rPr lang="da-DK" sz="80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Middelfart Sparekasse</a:t>
            </a:r>
          </a:p>
          <a:p>
            <a:r>
              <a:rPr lang="da-DK" sz="80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Kasserer</a:t>
            </a:r>
          </a:p>
        </p:txBody>
      </p:sp>
      <p:sp>
        <p:nvSpPr>
          <p:cNvPr id="26" name="Tekstfelt 25">
            <a:extLst>
              <a:ext uri="{FF2B5EF4-FFF2-40B4-BE49-F238E27FC236}">
                <a16:creationId xmlns:a16="http://schemas.microsoft.com/office/drawing/2014/main" id="{3FD6C35D-CE91-4D02-B970-424CDB827DAA}"/>
              </a:ext>
            </a:extLst>
          </p:cNvPr>
          <p:cNvSpPr txBox="1"/>
          <p:nvPr/>
        </p:nvSpPr>
        <p:spPr>
          <a:xfrm>
            <a:off x="5748140" y="3435919"/>
            <a:ext cx="9822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800" b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Gry Kibsgaard</a:t>
            </a:r>
            <a:endParaRPr lang="da-DK" sz="80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a-DK" sz="80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Café Kridt</a:t>
            </a:r>
          </a:p>
          <a:p>
            <a:r>
              <a:rPr lang="da-DK" sz="80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Sekretær</a:t>
            </a:r>
          </a:p>
        </p:txBody>
      </p:sp>
      <p:sp>
        <p:nvSpPr>
          <p:cNvPr id="27" name="Tekstfelt 26">
            <a:extLst>
              <a:ext uri="{FF2B5EF4-FFF2-40B4-BE49-F238E27FC236}">
                <a16:creationId xmlns:a16="http://schemas.microsoft.com/office/drawing/2014/main" id="{1DC662C9-5239-4D94-96F7-A0B04A72D5C6}"/>
              </a:ext>
            </a:extLst>
          </p:cNvPr>
          <p:cNvSpPr txBox="1"/>
          <p:nvPr/>
        </p:nvSpPr>
        <p:spPr>
          <a:xfrm>
            <a:off x="7372432" y="3459753"/>
            <a:ext cx="11285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800" b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Morten Nielsen</a:t>
            </a:r>
            <a:endParaRPr lang="da-DK" sz="80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a-DK" sz="80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Genner El A/S</a:t>
            </a:r>
            <a:br>
              <a:rPr lang="da-DK" sz="80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a-DK" sz="80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Bestyrelsesmedlem</a:t>
            </a:r>
          </a:p>
        </p:txBody>
      </p:sp>
      <p:sp>
        <p:nvSpPr>
          <p:cNvPr id="28" name="Tekstfelt 27">
            <a:extLst>
              <a:ext uri="{FF2B5EF4-FFF2-40B4-BE49-F238E27FC236}">
                <a16:creationId xmlns:a16="http://schemas.microsoft.com/office/drawing/2014/main" id="{7A4315E0-329E-41B2-BBEB-97163A5BFDA8}"/>
              </a:ext>
            </a:extLst>
          </p:cNvPr>
          <p:cNvSpPr txBox="1"/>
          <p:nvPr/>
        </p:nvSpPr>
        <p:spPr>
          <a:xfrm>
            <a:off x="1481365" y="5441659"/>
            <a:ext cx="10765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800" b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Tim Skovmand</a:t>
            </a:r>
          </a:p>
          <a:p>
            <a:r>
              <a:rPr lang="da-DK" sz="80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Iprinting</a:t>
            </a:r>
            <a:br>
              <a:rPr lang="da-DK" sz="80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a-DK" sz="80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Bestyrelsesmedlem</a:t>
            </a:r>
          </a:p>
        </p:txBody>
      </p:sp>
      <p:sp>
        <p:nvSpPr>
          <p:cNvPr id="30" name="Tekstfelt 29">
            <a:extLst>
              <a:ext uri="{FF2B5EF4-FFF2-40B4-BE49-F238E27FC236}">
                <a16:creationId xmlns:a16="http://schemas.microsoft.com/office/drawing/2014/main" id="{580AA03B-C00A-4E1A-BE81-FD33EDAC44D1}"/>
              </a:ext>
            </a:extLst>
          </p:cNvPr>
          <p:cNvSpPr txBox="1"/>
          <p:nvPr/>
        </p:nvSpPr>
        <p:spPr>
          <a:xfrm>
            <a:off x="4835784" y="5431284"/>
            <a:ext cx="10592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800" b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Kristian Hansen</a:t>
            </a:r>
          </a:p>
          <a:p>
            <a:r>
              <a:rPr lang="da-DK" sz="80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Sækko</a:t>
            </a:r>
            <a:r>
              <a:rPr lang="da-DK" sz="80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Presenning</a:t>
            </a:r>
          </a:p>
          <a:p>
            <a:r>
              <a:rPr lang="da-DK" sz="80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Suppleant</a:t>
            </a:r>
          </a:p>
        </p:txBody>
      </p:sp>
      <p:sp>
        <p:nvSpPr>
          <p:cNvPr id="31" name="Tekstfelt 30">
            <a:extLst>
              <a:ext uri="{FF2B5EF4-FFF2-40B4-BE49-F238E27FC236}">
                <a16:creationId xmlns:a16="http://schemas.microsoft.com/office/drawing/2014/main" id="{19634091-8989-44FA-B6AD-2B5EABD5159A}"/>
              </a:ext>
            </a:extLst>
          </p:cNvPr>
          <p:cNvSpPr txBox="1"/>
          <p:nvPr/>
        </p:nvSpPr>
        <p:spPr>
          <a:xfrm>
            <a:off x="3178023" y="5433971"/>
            <a:ext cx="12259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800" b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Anders Tourlin Kolte</a:t>
            </a:r>
          </a:p>
          <a:p>
            <a:r>
              <a:rPr lang="da-DK" sz="80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Advokatfirmaet Fink</a:t>
            </a:r>
          </a:p>
          <a:p>
            <a:r>
              <a:rPr lang="da-DK" sz="80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Bestyrelsesmedlem</a:t>
            </a:r>
          </a:p>
        </p:txBody>
      </p:sp>
      <p:sp>
        <p:nvSpPr>
          <p:cNvPr id="12" name="Tekstfelt 11">
            <a:extLst>
              <a:ext uri="{FF2B5EF4-FFF2-40B4-BE49-F238E27FC236}">
                <a16:creationId xmlns:a16="http://schemas.microsoft.com/office/drawing/2014/main" id="{77ADC14D-F1F2-1B00-3C0E-A63AF2E09A7B}"/>
              </a:ext>
            </a:extLst>
          </p:cNvPr>
          <p:cNvSpPr txBox="1"/>
          <p:nvPr/>
        </p:nvSpPr>
        <p:spPr>
          <a:xfrm>
            <a:off x="6494681" y="5425873"/>
            <a:ext cx="14420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800" b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Randi Hadberg Nielsen</a:t>
            </a:r>
          </a:p>
          <a:p>
            <a:r>
              <a:rPr lang="da-DK" sz="80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typoGrafisk</a:t>
            </a:r>
          </a:p>
          <a:p>
            <a:r>
              <a:rPr lang="da-DK" sz="80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Suppleant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12999418-793E-6CDD-3747-2B1F35EC2A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9198" y="4364641"/>
            <a:ext cx="1059585" cy="1059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149007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609992" y="764704"/>
            <a:ext cx="8229600" cy="576673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da-DK" sz="2400" dirty="0">
                <a:solidFill>
                  <a:schemeClr val="tx2"/>
                </a:solidFill>
              </a:rPr>
              <a:t> </a:t>
            </a:r>
          </a:p>
          <a:p>
            <a:pPr marL="0" indent="0">
              <a:lnSpc>
                <a:spcPct val="150000"/>
              </a:lnSpc>
              <a:buNone/>
            </a:pPr>
            <a:endParaRPr lang="da-DK" sz="24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da-DK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17.45: Generalforsamling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a-DK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18.45: Kåring af Årets Virksomhed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a-DK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19.00: Middag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a-DK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20.00: Oplæg v. Morten Spiegelhauer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a-DK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21.10: Tak for i aften</a:t>
            </a:r>
            <a:endParaRPr lang="da-DK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kstfelt 1"/>
          <p:cNvSpPr txBox="1"/>
          <p:nvPr/>
        </p:nvSpPr>
        <p:spPr>
          <a:xfrm>
            <a:off x="596175" y="1052736"/>
            <a:ext cx="229421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40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Program</a:t>
            </a:r>
          </a:p>
        </p:txBody>
      </p:sp>
    </p:spTree>
    <p:extLst>
      <p:ext uri="{BB962C8B-B14F-4D97-AF65-F5344CB8AC3E}">
        <p14:creationId xmlns:p14="http://schemas.microsoft.com/office/powerpoint/2010/main" val="278340505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539552" y="1412776"/>
            <a:ext cx="8229600" cy="4525963"/>
          </a:xfrm>
        </p:spPr>
        <p:txBody>
          <a:bodyPr>
            <a:noAutofit/>
          </a:bodyPr>
          <a:lstStyle/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da-DK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Valg af dirigent</a:t>
            </a:r>
          </a:p>
          <a:p>
            <a:pPr marL="457200" indent="-457200">
              <a:lnSpc>
                <a:spcPct val="150000"/>
              </a:lnSpc>
              <a:buFontTx/>
              <a:buAutoNum type="arabicPeriod"/>
            </a:pPr>
            <a:r>
              <a:rPr lang="da-DK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Aflæggelse af beretning for 2025</a:t>
            </a:r>
          </a:p>
          <a:p>
            <a:pPr marL="457200" indent="-457200">
              <a:lnSpc>
                <a:spcPct val="150000"/>
              </a:lnSpc>
              <a:buFontTx/>
              <a:buAutoNum type="arabicPeriod"/>
            </a:pPr>
            <a:r>
              <a:rPr lang="da-DK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Fremlæggelse af det reviderede regnskab for foreningen</a:t>
            </a:r>
          </a:p>
          <a:p>
            <a:pPr marL="457200" indent="-457200">
              <a:lnSpc>
                <a:spcPct val="150000"/>
              </a:lnSpc>
              <a:buFontTx/>
              <a:buAutoNum type="arabicPeriod"/>
            </a:pPr>
            <a:r>
              <a:rPr lang="da-DK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Fastsættelse af kontingent</a:t>
            </a:r>
          </a:p>
          <a:p>
            <a:pPr marL="457200" indent="-457200">
              <a:lnSpc>
                <a:spcPct val="150000"/>
              </a:lnSpc>
              <a:buFontTx/>
              <a:buAutoNum type="arabicPeriod"/>
            </a:pPr>
            <a:r>
              <a:rPr lang="da-DK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Behandling af evt. forslag fra bestyrelsen eller medlemmer</a:t>
            </a:r>
          </a:p>
          <a:p>
            <a:pPr marL="514350" indent="-514350" eaLnBrk="0" hangingPunct="0">
              <a:lnSpc>
                <a:spcPct val="150000"/>
              </a:lnSpc>
              <a:buFont typeface="+mj-lt"/>
              <a:buAutoNum type="arabicPeriod"/>
            </a:pPr>
            <a:r>
              <a:rPr lang="da-DK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Valg af bestyrelsesmedlemmer og suppleanter</a:t>
            </a:r>
          </a:p>
          <a:p>
            <a:pPr marL="514350" indent="-514350" eaLnBrk="0" hangingPunct="0">
              <a:lnSpc>
                <a:spcPct val="150000"/>
              </a:lnSpc>
              <a:buFont typeface="+mj-lt"/>
              <a:buAutoNum type="arabicPeriod"/>
            </a:pPr>
            <a:r>
              <a:rPr lang="da-DK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Eventuelt</a:t>
            </a:r>
          </a:p>
        </p:txBody>
      </p:sp>
    </p:spTree>
    <p:extLst>
      <p:ext uri="{BB962C8B-B14F-4D97-AF65-F5344CB8AC3E}">
        <p14:creationId xmlns:p14="http://schemas.microsoft.com/office/powerpoint/2010/main" val="97888676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467544" y="1772816"/>
            <a:ext cx="8229600" cy="4525963"/>
          </a:xfrm>
        </p:spPr>
        <p:txBody>
          <a:bodyPr/>
          <a:lstStyle/>
          <a:p>
            <a:pPr marL="0" indent="0" algn="ctr">
              <a:buNone/>
            </a:pPr>
            <a:endParaRPr lang="da-DK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da-DK" sz="4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Årsregnskab</a:t>
            </a:r>
            <a:r>
              <a:rPr lang="da-DK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a-DK" sz="4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 året 2025</a:t>
            </a:r>
          </a:p>
          <a:p>
            <a:pPr marL="0" indent="0" algn="ctr">
              <a:buNone/>
            </a:pPr>
            <a:r>
              <a:rPr lang="da-DK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v. kasserer, Tomas Kirk </a:t>
            </a:r>
          </a:p>
        </p:txBody>
      </p:sp>
    </p:spTree>
    <p:extLst>
      <p:ext uri="{BB962C8B-B14F-4D97-AF65-F5344CB8AC3E}">
        <p14:creationId xmlns:p14="http://schemas.microsoft.com/office/powerpoint/2010/main" val="330491007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boks 1">
            <a:extLst>
              <a:ext uri="{FF2B5EF4-FFF2-40B4-BE49-F238E27FC236}">
                <a16:creationId xmlns:a16="http://schemas.microsoft.com/office/drawing/2014/main" id="{8EBE3AD8-93FD-9DE2-C215-D3420EA172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3568" y="1124744"/>
            <a:ext cx="619268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da-DK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r>
              <a:rPr lang="da-DK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Resultatopgørelse for året 2025</a:t>
            </a:r>
          </a:p>
        </p:txBody>
      </p:sp>
      <p:pic>
        <p:nvPicPr>
          <p:cNvPr id="4" name="Billede 3" descr="Et billede, der indeholder tekst, kvittering, Font/skrifttype, skærmbillede&#10;&#10;AI-genereret indhold kan være ukorrekt.">
            <a:extLst>
              <a:ext uri="{FF2B5EF4-FFF2-40B4-BE49-F238E27FC236}">
                <a16:creationId xmlns:a16="http://schemas.microsoft.com/office/drawing/2014/main" id="{438364EA-57D4-3844-55E7-36BE8EFFE8F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983"/>
          <a:stretch>
            <a:fillRect/>
          </a:stretch>
        </p:blipFill>
        <p:spPr>
          <a:xfrm>
            <a:off x="914399" y="2264154"/>
            <a:ext cx="7466253" cy="2329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460086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boks 1">
            <a:extLst>
              <a:ext uri="{FF2B5EF4-FFF2-40B4-BE49-F238E27FC236}">
                <a16:creationId xmlns:a16="http://schemas.microsoft.com/office/drawing/2014/main" id="{CB1A33F0-35B4-BEA8-6DBA-7441BC9FF8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576" y="1124744"/>
            <a:ext cx="619268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da-DK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r>
              <a:rPr lang="da-DK" sz="20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Specifikation af andre aktiviteter</a:t>
            </a:r>
          </a:p>
        </p:txBody>
      </p:sp>
      <p:pic>
        <p:nvPicPr>
          <p:cNvPr id="4" name="Billede 3" descr="Et billede, der indeholder tekst, skærmbillede, Font/skrifttype, menu&#10;&#10;AI-genereret indhold kan være ukorrekt.">
            <a:extLst>
              <a:ext uri="{FF2B5EF4-FFF2-40B4-BE49-F238E27FC236}">
                <a16:creationId xmlns:a16="http://schemas.microsoft.com/office/drawing/2014/main" id="{4F1F6F92-F43B-5862-56B1-DB88EFF1BA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3970" y="2069964"/>
            <a:ext cx="7401830" cy="3719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101299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boks 1">
            <a:extLst>
              <a:ext uri="{FF2B5EF4-FFF2-40B4-BE49-F238E27FC236}">
                <a16:creationId xmlns:a16="http://schemas.microsoft.com/office/drawing/2014/main" id="{3773BD8C-F219-7304-2499-AE5FD0599F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3568" y="1124744"/>
            <a:ext cx="619268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da-DK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r>
              <a:rPr lang="da-DK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Balance pr. 31. december 2025</a:t>
            </a:r>
          </a:p>
        </p:txBody>
      </p:sp>
      <p:pic>
        <p:nvPicPr>
          <p:cNvPr id="4" name="Billede 3" descr="Et billede, der indeholder tekst, skærmbillede, Font/skrifttype, nummer/tal&#10;&#10;AI-genereret indhold kan være ukorrekt.">
            <a:extLst>
              <a:ext uri="{FF2B5EF4-FFF2-40B4-BE49-F238E27FC236}">
                <a16:creationId xmlns:a16="http://schemas.microsoft.com/office/drawing/2014/main" id="{87649CC8-2369-252D-94BC-02B6F87552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7185" y="1795627"/>
            <a:ext cx="7607147" cy="4280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37600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boks 1">
            <a:extLst>
              <a:ext uri="{FF2B5EF4-FFF2-40B4-BE49-F238E27FC236}">
                <a16:creationId xmlns:a16="http://schemas.microsoft.com/office/drawing/2014/main" id="{12FC10AA-E69E-031C-19ED-DFB5BFE587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3568" y="1124744"/>
            <a:ext cx="619268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da-DK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r>
              <a:rPr lang="da-DK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Balance pr. 31. december 2025</a:t>
            </a:r>
          </a:p>
        </p:txBody>
      </p:sp>
      <p:pic>
        <p:nvPicPr>
          <p:cNvPr id="4" name="Billede 3" descr="Et billede, der indeholder tekst, skærmbillede, Font/skrifttype, menu&#10;&#10;AI-genereret indhold kan være ukorrekt.">
            <a:extLst>
              <a:ext uri="{FF2B5EF4-FFF2-40B4-BE49-F238E27FC236}">
                <a16:creationId xmlns:a16="http://schemas.microsoft.com/office/drawing/2014/main" id="{D5D13CDA-61B9-F210-6B19-8AE7645F53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8338" y="1776549"/>
            <a:ext cx="6565329" cy="4316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628507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539552" y="1412776"/>
            <a:ext cx="8229600" cy="4525963"/>
          </a:xfrm>
        </p:spPr>
        <p:txBody>
          <a:bodyPr>
            <a:noAutofit/>
          </a:bodyPr>
          <a:lstStyle/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da-DK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Valg af dirigent</a:t>
            </a:r>
          </a:p>
          <a:p>
            <a:pPr marL="457200" indent="-457200">
              <a:lnSpc>
                <a:spcPct val="150000"/>
              </a:lnSpc>
              <a:buFontTx/>
              <a:buAutoNum type="arabicPeriod"/>
            </a:pPr>
            <a:r>
              <a:rPr lang="da-DK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Aflæggelse af beretning for 2025</a:t>
            </a:r>
          </a:p>
          <a:p>
            <a:pPr marL="457200" indent="-457200">
              <a:lnSpc>
                <a:spcPct val="150000"/>
              </a:lnSpc>
              <a:buFontTx/>
              <a:buAutoNum type="arabicPeriod"/>
            </a:pPr>
            <a:r>
              <a:rPr lang="da-DK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Fremlæggelse af det reviderede regnskab for foreningen</a:t>
            </a:r>
          </a:p>
          <a:p>
            <a:pPr marL="457200" indent="-457200">
              <a:lnSpc>
                <a:spcPct val="150000"/>
              </a:lnSpc>
              <a:buFontTx/>
              <a:buAutoNum type="arabicPeriod"/>
            </a:pPr>
            <a:r>
              <a:rPr lang="da-DK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Fastsættelse af kontingent</a:t>
            </a:r>
          </a:p>
          <a:p>
            <a:pPr marL="457200" indent="-457200">
              <a:lnSpc>
                <a:spcPct val="150000"/>
              </a:lnSpc>
              <a:buFontTx/>
              <a:buAutoNum type="arabicPeriod"/>
            </a:pPr>
            <a:r>
              <a:rPr lang="da-DK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Behandling af evt. forslag fra bestyrelsen eller medlemmer</a:t>
            </a:r>
          </a:p>
          <a:p>
            <a:pPr marL="514350" indent="-514350" eaLnBrk="0" hangingPunct="0">
              <a:lnSpc>
                <a:spcPct val="150000"/>
              </a:lnSpc>
              <a:buFont typeface="+mj-lt"/>
              <a:buAutoNum type="arabicPeriod"/>
            </a:pPr>
            <a:r>
              <a:rPr lang="da-DK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Valg af bestyrelsesmedlemmer og suppleanter</a:t>
            </a:r>
          </a:p>
          <a:p>
            <a:pPr marL="514350" indent="-514350" eaLnBrk="0" hangingPunct="0">
              <a:lnSpc>
                <a:spcPct val="150000"/>
              </a:lnSpc>
              <a:buFont typeface="+mj-lt"/>
              <a:buAutoNum type="arabicPeriod"/>
            </a:pPr>
            <a:r>
              <a:rPr lang="da-DK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Eventuelt</a:t>
            </a:r>
          </a:p>
        </p:txBody>
      </p:sp>
    </p:spTree>
    <p:extLst>
      <p:ext uri="{BB962C8B-B14F-4D97-AF65-F5344CB8AC3E}">
        <p14:creationId xmlns:p14="http://schemas.microsoft.com/office/powerpoint/2010/main" val="326863952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611560" y="908720"/>
            <a:ext cx="8229600" cy="1143000"/>
          </a:xfrm>
        </p:spPr>
        <p:txBody>
          <a:bodyPr>
            <a:normAutofit/>
          </a:bodyPr>
          <a:lstStyle/>
          <a:p>
            <a:pPr algn="l" eaLnBrk="1" hangingPunct="1"/>
            <a:r>
              <a:rPr lang="da-DK" sz="4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Kontingentsatser</a:t>
            </a:r>
          </a:p>
        </p:txBody>
      </p:sp>
      <p:sp>
        <p:nvSpPr>
          <p:cNvPr id="3" name="Tekstfelt 2">
            <a:extLst>
              <a:ext uri="{FF2B5EF4-FFF2-40B4-BE49-F238E27FC236}">
                <a16:creationId xmlns:a16="http://schemas.microsoft.com/office/drawing/2014/main" id="{3FDFA9BE-40D5-6F74-A6EF-77D7B315C04A}"/>
              </a:ext>
            </a:extLst>
          </p:cNvPr>
          <p:cNvSpPr txBox="1"/>
          <p:nvPr/>
        </p:nvSpPr>
        <p:spPr>
          <a:xfrm>
            <a:off x="629815" y="1980483"/>
            <a:ext cx="460678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sz="1200" dirty="0">
                <a:solidFill>
                  <a:schemeClr val="tx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Årlig regulering med stigning i nettoprisindeks på </a:t>
            </a:r>
            <a:r>
              <a:rPr lang="da-DK" sz="1200" dirty="0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da-DK" sz="1200" dirty="0">
                <a:solidFill>
                  <a:schemeClr val="tx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% </a:t>
            </a:r>
            <a:endParaRPr lang="da-DK" sz="1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Tabel 3">
            <a:extLst>
              <a:ext uri="{FF2B5EF4-FFF2-40B4-BE49-F238E27FC236}">
                <a16:creationId xmlns:a16="http://schemas.microsoft.com/office/drawing/2014/main" id="{524DB1BE-AAD7-589D-E239-E877C88B43E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7876782"/>
              </p:ext>
            </p:extLst>
          </p:nvPr>
        </p:nvGraphicFramePr>
        <p:xfrm>
          <a:off x="749066" y="2515775"/>
          <a:ext cx="5042134" cy="3286125"/>
        </p:xfrm>
        <a:graphic>
          <a:graphicData uri="http://schemas.openxmlformats.org/drawingml/2006/table">
            <a:tbl>
              <a:tblPr/>
              <a:tblGrid>
                <a:gridCol w="2632178">
                  <a:extLst>
                    <a:ext uri="{9D8B030D-6E8A-4147-A177-3AD203B41FA5}">
                      <a16:colId xmlns:a16="http://schemas.microsoft.com/office/drawing/2014/main" val="1015701073"/>
                    </a:ext>
                  </a:extLst>
                </a:gridCol>
                <a:gridCol w="1204978">
                  <a:extLst>
                    <a:ext uri="{9D8B030D-6E8A-4147-A177-3AD203B41FA5}">
                      <a16:colId xmlns:a16="http://schemas.microsoft.com/office/drawing/2014/main" val="2831844674"/>
                    </a:ext>
                  </a:extLst>
                </a:gridCol>
                <a:gridCol w="1204978">
                  <a:extLst>
                    <a:ext uri="{9D8B030D-6E8A-4147-A177-3AD203B41FA5}">
                      <a16:colId xmlns:a16="http://schemas.microsoft.com/office/drawing/2014/main" val="3795583864"/>
                    </a:ext>
                  </a:extLst>
                </a:gridCol>
              </a:tblGrid>
              <a:tr h="752475">
                <a:tc>
                  <a:txBody>
                    <a:bodyPr/>
                    <a:lstStyle/>
                    <a:p>
                      <a:pPr algn="l" fontAlgn="b"/>
                      <a:r>
                        <a:rPr lang="da-D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Kategori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9670575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da-D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1-5 ansatte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1.260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da-DK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1.285</a:t>
                      </a:r>
                      <a:endParaRPr lang="da-DK" sz="16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2004272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da-D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6-9 ansatte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1.698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da-DK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1.732</a:t>
                      </a:r>
                      <a:endParaRPr lang="da-DK" sz="16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2084990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da-D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10-19 ansatte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2.520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da-DK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2.570</a:t>
                      </a:r>
                      <a:endParaRPr lang="da-DK" sz="16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6360585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da-DK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20-49 ansatte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5.007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da-DK" sz="1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5.107</a:t>
                      </a:r>
                      <a:endParaRPr lang="da-DK" sz="16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275411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da-D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50-100 ansatte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7.062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da-DK" sz="1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7.203</a:t>
                      </a:r>
                      <a:endParaRPr lang="da-DK" sz="16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0326143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da-D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Over 100 ansatte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9.500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da-DK" sz="1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9.690</a:t>
                      </a:r>
                      <a:endParaRPr lang="da-DK" sz="16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5225736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da-DK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Iværksætter indtil 3 år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740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da-DK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755</a:t>
                      </a:r>
                      <a:endParaRPr lang="da-DK" sz="16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649164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da-D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Foreninger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672</a:t>
                      </a:r>
                      <a:endParaRPr lang="da-DK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da-DK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685</a:t>
                      </a:r>
                      <a:endParaRPr lang="da-DK" sz="16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9708124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da-D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Pensionister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da-DK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244</a:t>
                      </a:r>
                      <a:endParaRPr lang="da-DK" sz="16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83710891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da-DK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Privat medlem incl. moms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1.010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da-DK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1.030</a:t>
                      </a:r>
                      <a:endParaRPr lang="da-DK" sz="16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500141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46344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539552" y="1412776"/>
            <a:ext cx="8229600" cy="4525963"/>
          </a:xfrm>
        </p:spPr>
        <p:txBody>
          <a:bodyPr>
            <a:noAutofit/>
          </a:bodyPr>
          <a:lstStyle/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da-DK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Valg af dirigent</a:t>
            </a:r>
          </a:p>
          <a:p>
            <a:pPr marL="457200" indent="-457200">
              <a:lnSpc>
                <a:spcPct val="150000"/>
              </a:lnSpc>
              <a:buFontTx/>
              <a:buAutoNum type="arabicPeriod"/>
            </a:pPr>
            <a:r>
              <a:rPr lang="da-DK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Aflæggelse af beretning for 2025</a:t>
            </a:r>
          </a:p>
          <a:p>
            <a:pPr marL="457200" indent="-457200">
              <a:lnSpc>
                <a:spcPct val="150000"/>
              </a:lnSpc>
              <a:buFontTx/>
              <a:buAutoNum type="arabicPeriod"/>
            </a:pPr>
            <a:r>
              <a:rPr lang="da-DK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Fremlæggelse af det reviderede regnskab for foreningen</a:t>
            </a:r>
          </a:p>
          <a:p>
            <a:pPr marL="457200" indent="-457200">
              <a:lnSpc>
                <a:spcPct val="150000"/>
              </a:lnSpc>
              <a:buFontTx/>
              <a:buAutoNum type="arabicPeriod"/>
            </a:pPr>
            <a:r>
              <a:rPr lang="da-DK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Fastsættelse af kontingent</a:t>
            </a:r>
          </a:p>
          <a:p>
            <a:pPr marL="457200" indent="-457200">
              <a:lnSpc>
                <a:spcPct val="150000"/>
              </a:lnSpc>
              <a:buFontTx/>
              <a:buAutoNum type="arabicPeriod"/>
            </a:pPr>
            <a:r>
              <a:rPr lang="da-DK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Behandling af evt. forslag fra bestyrelsen eller medlemmer</a:t>
            </a:r>
          </a:p>
          <a:p>
            <a:pPr marL="514350" indent="-514350" eaLnBrk="0" hangingPunct="0">
              <a:lnSpc>
                <a:spcPct val="150000"/>
              </a:lnSpc>
              <a:buFont typeface="+mj-lt"/>
              <a:buAutoNum type="arabicPeriod"/>
            </a:pPr>
            <a:r>
              <a:rPr lang="da-DK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Valg af bestyrelsesmedlemmer og suppleanter</a:t>
            </a:r>
          </a:p>
          <a:p>
            <a:pPr marL="514350" indent="-514350" eaLnBrk="0" hangingPunct="0">
              <a:lnSpc>
                <a:spcPct val="150000"/>
              </a:lnSpc>
              <a:buFont typeface="+mj-lt"/>
              <a:buAutoNum type="arabicPeriod"/>
            </a:pPr>
            <a:r>
              <a:rPr lang="da-DK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Eventuelt</a:t>
            </a:r>
          </a:p>
        </p:txBody>
      </p:sp>
    </p:spTree>
    <p:extLst>
      <p:ext uri="{BB962C8B-B14F-4D97-AF65-F5344CB8AC3E}">
        <p14:creationId xmlns:p14="http://schemas.microsoft.com/office/powerpoint/2010/main" val="73088408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boks 1">
            <a:extLst>
              <a:ext uri="{FF2B5EF4-FFF2-40B4-BE49-F238E27FC236}">
                <a16:creationId xmlns:a16="http://schemas.microsoft.com/office/drawing/2014/main" id="{32D2945D-1422-B0F5-4332-EB7D1F14AA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7564" y="1844824"/>
            <a:ext cx="784887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da-DK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r>
              <a:rPr lang="da-DK" sz="4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Behandling af evt. forslag</a:t>
            </a:r>
          </a:p>
          <a:p>
            <a:endParaRPr lang="da-DK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9295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323528" y="2420888"/>
            <a:ext cx="8229600" cy="125273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da-DK" sz="44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Generalforsamling</a:t>
            </a:r>
          </a:p>
        </p:txBody>
      </p:sp>
    </p:spTree>
    <p:extLst>
      <p:ext uri="{BB962C8B-B14F-4D97-AF65-F5344CB8AC3E}">
        <p14:creationId xmlns:p14="http://schemas.microsoft.com/office/powerpoint/2010/main" val="284096914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539552" y="1412776"/>
            <a:ext cx="8229600" cy="4525963"/>
          </a:xfrm>
        </p:spPr>
        <p:txBody>
          <a:bodyPr>
            <a:noAutofit/>
          </a:bodyPr>
          <a:lstStyle/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da-DK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Valg af dirigent</a:t>
            </a:r>
          </a:p>
          <a:p>
            <a:pPr marL="457200" indent="-457200">
              <a:lnSpc>
                <a:spcPct val="150000"/>
              </a:lnSpc>
              <a:buFontTx/>
              <a:buAutoNum type="arabicPeriod"/>
            </a:pPr>
            <a:r>
              <a:rPr lang="da-DK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Aflæggelse af beretning for 2025</a:t>
            </a:r>
          </a:p>
          <a:p>
            <a:pPr marL="457200" indent="-457200">
              <a:lnSpc>
                <a:spcPct val="150000"/>
              </a:lnSpc>
              <a:buFontTx/>
              <a:buAutoNum type="arabicPeriod"/>
            </a:pPr>
            <a:r>
              <a:rPr lang="da-DK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Fremlæggelse af det reviderede regnskab for foreningen</a:t>
            </a:r>
          </a:p>
          <a:p>
            <a:pPr marL="457200" indent="-457200">
              <a:lnSpc>
                <a:spcPct val="150000"/>
              </a:lnSpc>
              <a:buFontTx/>
              <a:buAutoNum type="arabicPeriod"/>
            </a:pPr>
            <a:r>
              <a:rPr lang="da-DK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Fastsættelse af kontingent</a:t>
            </a:r>
          </a:p>
          <a:p>
            <a:pPr marL="457200" indent="-457200">
              <a:lnSpc>
                <a:spcPct val="150000"/>
              </a:lnSpc>
              <a:buFontTx/>
              <a:buAutoNum type="arabicPeriod"/>
            </a:pPr>
            <a:r>
              <a:rPr lang="da-DK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Behandling af evt. forslag fra bestyrelsen eller medlemmer</a:t>
            </a:r>
          </a:p>
          <a:p>
            <a:pPr marL="514350" indent="-514350" eaLnBrk="0" hangingPunct="0">
              <a:lnSpc>
                <a:spcPct val="150000"/>
              </a:lnSpc>
              <a:buFont typeface="+mj-lt"/>
              <a:buAutoNum type="arabicPeriod"/>
            </a:pPr>
            <a:r>
              <a:rPr lang="da-DK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Valg af bestyrelsesmedlemmer og suppleanter</a:t>
            </a:r>
          </a:p>
          <a:p>
            <a:pPr marL="514350" indent="-514350" eaLnBrk="0" hangingPunct="0">
              <a:lnSpc>
                <a:spcPct val="150000"/>
              </a:lnSpc>
              <a:buFont typeface="+mj-lt"/>
              <a:buAutoNum type="arabicPeriod"/>
            </a:pPr>
            <a:r>
              <a:rPr lang="da-DK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Eventuelt</a:t>
            </a:r>
          </a:p>
        </p:txBody>
      </p:sp>
    </p:spTree>
    <p:extLst>
      <p:ext uri="{BB962C8B-B14F-4D97-AF65-F5344CB8AC3E}">
        <p14:creationId xmlns:p14="http://schemas.microsoft.com/office/powerpoint/2010/main" val="216646704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827584" y="1772816"/>
            <a:ext cx="7859216" cy="435334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a-DK" sz="4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Valg af bestyrelsesmedlemmer</a:t>
            </a:r>
            <a:endParaRPr lang="da-DK" sz="44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da-DK" sz="8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da-DK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Følgende bestyrelsesmedlemmer er på valg: </a:t>
            </a:r>
          </a:p>
          <a:p>
            <a:pPr marL="0" indent="0">
              <a:buNone/>
            </a:pPr>
            <a:endParaRPr lang="da-DK" sz="20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/>
            <a:r>
              <a:rPr lang="da-DK" sz="2000" dirty="0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Anders Tourlin Kolte </a:t>
            </a:r>
            <a:r>
              <a:rPr lang="da-DK" sz="2000" dirty="0">
                <a:solidFill>
                  <a:schemeClr val="tx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(modtager genvalg)</a:t>
            </a:r>
          </a:p>
          <a:p>
            <a:pPr marL="457200"/>
            <a:r>
              <a:rPr lang="da-DK" sz="2000" dirty="0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Gry Kibsgaard </a:t>
            </a:r>
            <a:r>
              <a:rPr lang="da-DK" sz="2000" dirty="0">
                <a:solidFill>
                  <a:schemeClr val="tx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(modtager genvalg)</a:t>
            </a:r>
          </a:p>
          <a:p>
            <a:pPr marL="457200"/>
            <a:r>
              <a:rPr lang="da-DK" sz="2000" dirty="0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Morten Nielsen </a:t>
            </a:r>
            <a:r>
              <a:rPr lang="da-DK" sz="2000" dirty="0">
                <a:solidFill>
                  <a:schemeClr val="tx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(modtager genvalg)</a:t>
            </a:r>
          </a:p>
          <a:p>
            <a:pPr marL="457200"/>
            <a:r>
              <a:rPr lang="da-DK" sz="2000" dirty="0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Tim Skovmand (modtager genvalg)</a:t>
            </a:r>
            <a:r>
              <a:rPr lang="da-DK" sz="2000" dirty="0">
                <a:solidFill>
                  <a:schemeClr val="tx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362048621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indhold 2">
            <a:extLst>
              <a:ext uri="{FF2B5EF4-FFF2-40B4-BE49-F238E27FC236}">
                <a16:creationId xmlns:a16="http://schemas.microsoft.com/office/drawing/2014/main" id="{C4175A1E-994B-DC51-502C-53268D660A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7584" y="1772816"/>
            <a:ext cx="7859216" cy="435334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a-DK" sz="4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Valg af bestyrelsesmedlemmer </a:t>
            </a:r>
            <a:r>
              <a:rPr lang="da-DK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Bestyrelsen indstiller følgende: </a:t>
            </a:r>
            <a:r>
              <a:rPr lang="da-DK" sz="4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da-DK" sz="4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da-DK" sz="20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/>
            <a:r>
              <a:rPr lang="da-DK" sz="2000" dirty="0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Anders Tourlin Kolte </a:t>
            </a:r>
          </a:p>
          <a:p>
            <a:pPr marL="457200"/>
            <a:r>
              <a:rPr lang="da-DK" sz="2000" dirty="0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Gry Kibsgaard </a:t>
            </a:r>
          </a:p>
          <a:p>
            <a:pPr marL="457200"/>
            <a:r>
              <a:rPr lang="da-DK" sz="2000" dirty="0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Morten Nielsen </a:t>
            </a:r>
          </a:p>
          <a:p>
            <a:pPr marL="457200"/>
            <a:r>
              <a:rPr lang="da-DK" sz="2000" dirty="0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Tim Skovmand</a:t>
            </a:r>
            <a:endParaRPr lang="da-DK" sz="2000" dirty="0">
              <a:solidFill>
                <a:schemeClr val="tx2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26954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827584" y="1600200"/>
            <a:ext cx="7859216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a-DK" sz="4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Valg af suppleanter</a:t>
            </a:r>
          </a:p>
          <a:p>
            <a:pPr marL="0" indent="0">
              <a:buNone/>
            </a:pPr>
            <a:r>
              <a:rPr lang="da-DK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Følgende suppleanter er på valg:</a:t>
            </a:r>
          </a:p>
          <a:p>
            <a:pPr marL="0" indent="0">
              <a:buNone/>
            </a:pPr>
            <a:endParaRPr lang="da-DK" sz="20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a-DK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Kristian Hansen (modtager genvalg)</a:t>
            </a:r>
          </a:p>
          <a:p>
            <a:r>
              <a:rPr lang="da-DK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Randi Hadberg Nielsen (modtager ikke genvalg)</a:t>
            </a:r>
          </a:p>
        </p:txBody>
      </p:sp>
    </p:spTree>
    <p:extLst>
      <p:ext uri="{BB962C8B-B14F-4D97-AF65-F5344CB8AC3E}">
        <p14:creationId xmlns:p14="http://schemas.microsoft.com/office/powerpoint/2010/main" val="50222082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indhold 2">
            <a:extLst>
              <a:ext uri="{FF2B5EF4-FFF2-40B4-BE49-F238E27FC236}">
                <a16:creationId xmlns:a16="http://schemas.microsoft.com/office/drawing/2014/main" id="{6D791591-F24E-C7FB-71B0-89D1E51328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7584" y="1600200"/>
            <a:ext cx="7859216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a-DK" sz="4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Valg af suppleanter</a:t>
            </a:r>
          </a:p>
          <a:p>
            <a:pPr marL="0" indent="0">
              <a:buNone/>
            </a:pPr>
            <a:r>
              <a:rPr lang="da-DK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Bestyrelsen indstiller følgende:</a:t>
            </a:r>
          </a:p>
          <a:p>
            <a:pPr marL="0" indent="0">
              <a:buNone/>
            </a:pPr>
            <a:endParaRPr lang="da-DK" sz="20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a-DK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Kristian Hansen</a:t>
            </a:r>
          </a:p>
          <a:p>
            <a:r>
              <a:rPr lang="da-DK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Helle Taulbjerg</a:t>
            </a:r>
          </a:p>
        </p:txBody>
      </p:sp>
    </p:spTree>
    <p:extLst>
      <p:ext uri="{BB962C8B-B14F-4D97-AF65-F5344CB8AC3E}">
        <p14:creationId xmlns:p14="http://schemas.microsoft.com/office/powerpoint/2010/main" val="181203535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539552" y="1412776"/>
            <a:ext cx="8229600" cy="4525963"/>
          </a:xfrm>
        </p:spPr>
        <p:txBody>
          <a:bodyPr>
            <a:noAutofit/>
          </a:bodyPr>
          <a:lstStyle/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da-DK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Valg af dirigent</a:t>
            </a:r>
          </a:p>
          <a:p>
            <a:pPr marL="457200" indent="-457200">
              <a:lnSpc>
                <a:spcPct val="150000"/>
              </a:lnSpc>
              <a:buFontTx/>
              <a:buAutoNum type="arabicPeriod"/>
            </a:pPr>
            <a:r>
              <a:rPr lang="da-DK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Aflæggelse af beretning for 2025</a:t>
            </a:r>
          </a:p>
          <a:p>
            <a:pPr marL="457200" indent="-457200">
              <a:lnSpc>
                <a:spcPct val="150000"/>
              </a:lnSpc>
              <a:buFontTx/>
              <a:buAutoNum type="arabicPeriod"/>
            </a:pPr>
            <a:r>
              <a:rPr lang="da-DK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Fremlæggelse af det reviderede regnskab for foreningen</a:t>
            </a:r>
          </a:p>
          <a:p>
            <a:pPr marL="457200" indent="-457200">
              <a:lnSpc>
                <a:spcPct val="150000"/>
              </a:lnSpc>
              <a:buFontTx/>
              <a:buAutoNum type="arabicPeriod"/>
            </a:pPr>
            <a:r>
              <a:rPr lang="da-DK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Fastsættelse af kontingent</a:t>
            </a:r>
          </a:p>
          <a:p>
            <a:pPr marL="457200" indent="-457200">
              <a:lnSpc>
                <a:spcPct val="150000"/>
              </a:lnSpc>
              <a:buFontTx/>
              <a:buAutoNum type="arabicPeriod"/>
            </a:pPr>
            <a:r>
              <a:rPr lang="da-DK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Behandling af evt. forslag fra bestyrelsen eller medlemmer</a:t>
            </a:r>
          </a:p>
          <a:p>
            <a:pPr marL="514350" indent="-514350" eaLnBrk="0" hangingPunct="0">
              <a:lnSpc>
                <a:spcPct val="150000"/>
              </a:lnSpc>
              <a:buFont typeface="+mj-lt"/>
              <a:buAutoNum type="arabicPeriod"/>
            </a:pPr>
            <a:r>
              <a:rPr lang="da-DK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Valg af bestyrelsesmedlemmer og suppleanter</a:t>
            </a:r>
          </a:p>
          <a:p>
            <a:pPr marL="514350" indent="-514350" eaLnBrk="0" hangingPunct="0">
              <a:lnSpc>
                <a:spcPct val="150000"/>
              </a:lnSpc>
              <a:buFont typeface="+mj-lt"/>
              <a:buAutoNum type="arabicPeriod"/>
            </a:pPr>
            <a:r>
              <a:rPr lang="da-DK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Eventuelt</a:t>
            </a:r>
          </a:p>
        </p:txBody>
      </p:sp>
    </p:spTree>
    <p:extLst>
      <p:ext uri="{BB962C8B-B14F-4D97-AF65-F5344CB8AC3E}">
        <p14:creationId xmlns:p14="http://schemas.microsoft.com/office/powerpoint/2010/main" val="24294762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827584" y="1166018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a-DK" sz="40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Eventuelt</a:t>
            </a:r>
            <a:endParaRPr lang="da-DK" sz="4000" b="1" i="1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272749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F38F57-E6BF-6AE0-A849-F7AED74C95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81A3337C-32F2-B86C-F403-B1FB961E83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992" y="764704"/>
            <a:ext cx="8229600" cy="576673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da-DK" sz="2400" dirty="0">
                <a:solidFill>
                  <a:schemeClr val="tx2"/>
                </a:solidFill>
              </a:rPr>
              <a:t> </a:t>
            </a:r>
          </a:p>
          <a:p>
            <a:pPr marL="0" indent="0">
              <a:lnSpc>
                <a:spcPct val="150000"/>
              </a:lnSpc>
              <a:buNone/>
            </a:pPr>
            <a:endParaRPr lang="da-DK" sz="24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da-DK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17.45: Generalforsamling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a-DK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18.45: Kåring af Årets Virksomhed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a-DK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19.00: Middag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a-DK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20.00: Oplæg v. Morten Spiegelhauer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a-DK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21.10: Tak for i aften</a:t>
            </a:r>
            <a:endParaRPr lang="da-DK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kstfelt 1">
            <a:extLst>
              <a:ext uri="{FF2B5EF4-FFF2-40B4-BE49-F238E27FC236}">
                <a16:creationId xmlns:a16="http://schemas.microsoft.com/office/drawing/2014/main" id="{C9806BED-CF2E-3584-8549-E567F2B6CAD1}"/>
              </a:ext>
            </a:extLst>
          </p:cNvPr>
          <p:cNvSpPr txBox="1"/>
          <p:nvPr/>
        </p:nvSpPr>
        <p:spPr>
          <a:xfrm>
            <a:off x="596175" y="1052736"/>
            <a:ext cx="229421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40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Program</a:t>
            </a:r>
          </a:p>
        </p:txBody>
      </p:sp>
    </p:spTree>
    <p:extLst>
      <p:ext uri="{BB962C8B-B14F-4D97-AF65-F5344CB8AC3E}">
        <p14:creationId xmlns:p14="http://schemas.microsoft.com/office/powerpoint/2010/main" val="319811550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27584" y="1052736"/>
            <a:ext cx="5976664" cy="1143000"/>
          </a:xfrm>
        </p:spPr>
        <p:txBody>
          <a:bodyPr>
            <a:normAutofit fontScale="90000"/>
          </a:bodyPr>
          <a:lstStyle/>
          <a:p>
            <a:pPr algn="l"/>
            <a:r>
              <a:rPr lang="da-DK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Årets Virksomhed </a:t>
            </a:r>
            <a:br>
              <a:rPr lang="da-DK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a-DK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2025 </a:t>
            </a:r>
          </a:p>
        </p:txBody>
      </p:sp>
      <p:sp>
        <p:nvSpPr>
          <p:cNvPr id="3" name="Tekstfelt 2">
            <a:extLst>
              <a:ext uri="{FF2B5EF4-FFF2-40B4-BE49-F238E27FC236}">
                <a16:creationId xmlns:a16="http://schemas.microsoft.com/office/drawing/2014/main" id="{4A3A5A4B-1EED-5073-330D-DFF4ECA2563E}"/>
              </a:ext>
            </a:extLst>
          </p:cNvPr>
          <p:cNvSpPr txBox="1"/>
          <p:nvPr/>
        </p:nvSpPr>
        <p:spPr>
          <a:xfrm>
            <a:off x="719572" y="2492896"/>
            <a:ext cx="71647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200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</a:p>
        </p:txBody>
      </p:sp>
      <p:pic>
        <p:nvPicPr>
          <p:cNvPr id="5" name="Billede 4" descr="Et billede, der indeholder indendørs, bord&#10;&#10;AI-genereret indhold kan være ukorrekt.">
            <a:extLst>
              <a:ext uri="{FF2B5EF4-FFF2-40B4-BE49-F238E27FC236}">
                <a16:creationId xmlns:a16="http://schemas.microsoft.com/office/drawing/2014/main" id="{A4D75518-8751-48EC-F36F-5BF4EB96D43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0"/>
          <a:stretch>
            <a:fillRect/>
          </a:stretch>
        </p:blipFill>
        <p:spPr>
          <a:xfrm>
            <a:off x="2332832" y="2492896"/>
            <a:ext cx="4471416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325791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422D81-EA23-7BF7-BF10-96C236FDC0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>
            <a:extLst>
              <a:ext uri="{FF2B5EF4-FFF2-40B4-BE49-F238E27FC236}">
                <a16:creationId xmlns:a16="http://schemas.microsoft.com/office/drawing/2014/main" id="{C9D57D59-E09A-7FFA-947B-4D2C0DC30B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51720" y="2909577"/>
            <a:ext cx="5688632" cy="1038846"/>
          </a:xfrm>
        </p:spPr>
        <p:txBody>
          <a:bodyPr>
            <a:normAutofit fontScale="97500"/>
          </a:bodyPr>
          <a:lstStyle/>
          <a:p>
            <a:pPr marL="0" indent="0" algn="l">
              <a:buNone/>
            </a:pPr>
            <a:r>
              <a:rPr lang="da-DK" sz="4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nominerede er…</a:t>
            </a:r>
          </a:p>
        </p:txBody>
      </p:sp>
    </p:spTree>
    <p:extLst>
      <p:ext uri="{BB962C8B-B14F-4D97-AF65-F5344CB8AC3E}">
        <p14:creationId xmlns:p14="http://schemas.microsoft.com/office/powerpoint/2010/main" val="19776492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539552" y="1412776"/>
            <a:ext cx="8229600" cy="4525963"/>
          </a:xfrm>
        </p:spPr>
        <p:txBody>
          <a:bodyPr>
            <a:noAutofit/>
          </a:bodyPr>
          <a:lstStyle/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da-DK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Valg af dirigent</a:t>
            </a:r>
          </a:p>
          <a:p>
            <a:pPr marL="457200" indent="-457200">
              <a:lnSpc>
                <a:spcPct val="150000"/>
              </a:lnSpc>
              <a:buFontTx/>
              <a:buAutoNum type="arabicPeriod"/>
            </a:pPr>
            <a:r>
              <a:rPr lang="da-DK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Aflæggelse af formandens beretning for 2025</a:t>
            </a:r>
          </a:p>
          <a:p>
            <a:pPr marL="457200" indent="-457200">
              <a:lnSpc>
                <a:spcPct val="150000"/>
              </a:lnSpc>
              <a:buFontTx/>
              <a:buAutoNum type="arabicPeriod"/>
            </a:pPr>
            <a:r>
              <a:rPr lang="da-DK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Fremlæggelse af det reviderede regnskab for foreningen</a:t>
            </a:r>
          </a:p>
          <a:p>
            <a:pPr marL="457200" indent="-457200">
              <a:lnSpc>
                <a:spcPct val="150000"/>
              </a:lnSpc>
              <a:buFontTx/>
              <a:buAutoNum type="arabicPeriod"/>
            </a:pPr>
            <a:r>
              <a:rPr lang="da-DK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Fastsættelse af kontingent</a:t>
            </a:r>
          </a:p>
          <a:p>
            <a:pPr marL="457200" indent="-457200">
              <a:lnSpc>
                <a:spcPct val="150000"/>
              </a:lnSpc>
              <a:buFontTx/>
              <a:buAutoNum type="arabicPeriod"/>
            </a:pPr>
            <a:r>
              <a:rPr lang="da-DK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Behandling af evt. forslag fra bestyrelsen eller medlemmer</a:t>
            </a:r>
          </a:p>
          <a:p>
            <a:pPr marL="514350" indent="-514350" eaLnBrk="0" hangingPunct="0">
              <a:lnSpc>
                <a:spcPct val="150000"/>
              </a:lnSpc>
              <a:buFont typeface="+mj-lt"/>
              <a:buAutoNum type="arabicPeriod"/>
            </a:pPr>
            <a:r>
              <a:rPr lang="da-DK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Valg af bestyrelsesmedlemmer og suppleanter</a:t>
            </a:r>
          </a:p>
          <a:p>
            <a:pPr marL="514350" indent="-514350" eaLnBrk="0" hangingPunct="0">
              <a:lnSpc>
                <a:spcPct val="150000"/>
              </a:lnSpc>
              <a:buFont typeface="+mj-lt"/>
              <a:buAutoNum type="arabicPeriod"/>
            </a:pPr>
            <a:r>
              <a:rPr lang="da-DK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Eventuelt</a:t>
            </a:r>
          </a:p>
        </p:txBody>
      </p:sp>
    </p:spTree>
    <p:extLst>
      <p:ext uri="{BB962C8B-B14F-4D97-AF65-F5344CB8AC3E}">
        <p14:creationId xmlns:p14="http://schemas.microsoft.com/office/powerpoint/2010/main" val="330805491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472E84-08A8-C923-92CC-0D0DEC7F64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1">
            <a:extLst>
              <a:ext uri="{FF2B5EF4-FFF2-40B4-BE49-F238E27FC236}">
                <a16:creationId xmlns:a16="http://schemas.microsoft.com/office/drawing/2014/main" id="{5319C252-780E-334F-05C5-2E729CE416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896" y="2899800"/>
            <a:ext cx="9042208" cy="261403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da-DK" sz="3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Lyng Entreprenør og anlægsgartner</a:t>
            </a:r>
          </a:p>
          <a:p>
            <a:pPr marL="0" indent="0" algn="ctr">
              <a:buNone/>
            </a:pPr>
            <a:r>
              <a:rPr lang="da-DK" sz="3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Underbjerg</a:t>
            </a:r>
          </a:p>
          <a:p>
            <a:pPr marL="0" indent="0" algn="ctr">
              <a:buNone/>
            </a:pPr>
            <a:r>
              <a:rPr lang="da-DK" sz="3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RV Unique</a:t>
            </a:r>
          </a:p>
          <a:p>
            <a:pPr marL="0" indent="0" algn="l">
              <a:buNone/>
            </a:pPr>
            <a:endParaRPr lang="da-DK" sz="36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kstfelt 5">
            <a:extLst>
              <a:ext uri="{FF2B5EF4-FFF2-40B4-BE49-F238E27FC236}">
                <a16:creationId xmlns:a16="http://schemas.microsoft.com/office/drawing/2014/main" id="{EA7F0864-2583-AE9D-CFF1-CE34080F2016}"/>
              </a:ext>
            </a:extLst>
          </p:cNvPr>
          <p:cNvSpPr txBox="1"/>
          <p:nvPr/>
        </p:nvSpPr>
        <p:spPr>
          <a:xfrm>
            <a:off x="3491880" y="1772816"/>
            <a:ext cx="2717054" cy="35548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da-DK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nominerede er…</a:t>
            </a:r>
          </a:p>
          <a:p>
            <a:r>
              <a:rPr lang="da-DK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da-DK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endParaRPr lang="da-DK" sz="18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a-DK" sz="18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a-DK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a-DK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a-DK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a-DK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a-DK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a-DK" sz="18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a-DK" sz="1800" dirty="0">
              <a:solidFill>
                <a:schemeClr val="tx2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280887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>
            <a:extLst>
              <a:ext uri="{FF2B5EF4-FFF2-40B4-BE49-F238E27FC236}">
                <a16:creationId xmlns:a16="http://schemas.microsoft.com/office/drawing/2014/main" id="{63CE4F8E-6273-EDA1-81A8-AABF7A524F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27784" y="2924944"/>
            <a:ext cx="8229600" cy="4525963"/>
          </a:xfrm>
        </p:spPr>
        <p:txBody>
          <a:bodyPr>
            <a:normAutofit fontScale="97500"/>
          </a:bodyPr>
          <a:lstStyle/>
          <a:p>
            <a:pPr marL="0" indent="0" algn="l">
              <a:buNone/>
            </a:pPr>
            <a:r>
              <a:rPr lang="da-DK" sz="40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Prisen går til…</a:t>
            </a:r>
          </a:p>
        </p:txBody>
      </p:sp>
    </p:spTree>
    <p:extLst>
      <p:ext uri="{BB962C8B-B14F-4D97-AF65-F5344CB8AC3E}">
        <p14:creationId xmlns:p14="http://schemas.microsoft.com/office/powerpoint/2010/main" val="40508812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6F4F2C-B78B-320B-1249-5927651DE0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lede 7" descr="Et billede, der indeholder tøj, person, Ansigt, mur&#10;&#10;Automatisk genereret beskrivelse">
            <a:extLst>
              <a:ext uri="{FF2B5EF4-FFF2-40B4-BE49-F238E27FC236}">
                <a16:creationId xmlns:a16="http://schemas.microsoft.com/office/drawing/2014/main" id="{1B9969F7-609F-39A7-5737-D1A6FB2FA1D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000" y="1984248"/>
            <a:ext cx="6604000" cy="3714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121432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1">
            <a:extLst>
              <a:ext uri="{FF2B5EF4-FFF2-40B4-BE49-F238E27FC236}">
                <a16:creationId xmlns:a16="http://schemas.microsoft.com/office/drawing/2014/main" id="{B94253F7-ED6D-424A-231B-70EA6BE643FA}"/>
              </a:ext>
            </a:extLst>
          </p:cNvPr>
          <p:cNvSpPr txBox="1">
            <a:spLocks/>
          </p:cNvSpPr>
          <p:nvPr/>
        </p:nvSpPr>
        <p:spPr>
          <a:xfrm>
            <a:off x="2051720" y="2386592"/>
            <a:ext cx="5422392" cy="104240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da-DK" sz="7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Underbjerg</a:t>
            </a:r>
          </a:p>
        </p:txBody>
      </p:sp>
      <p:sp>
        <p:nvSpPr>
          <p:cNvPr id="4" name="Titel 1">
            <a:extLst>
              <a:ext uri="{FF2B5EF4-FFF2-40B4-BE49-F238E27FC236}">
                <a16:creationId xmlns:a16="http://schemas.microsoft.com/office/drawing/2014/main" id="{9D2F147C-8CDA-5999-A2EC-0DED05374693}"/>
              </a:ext>
            </a:extLst>
          </p:cNvPr>
          <p:cNvSpPr txBox="1">
            <a:spLocks/>
          </p:cNvSpPr>
          <p:nvPr/>
        </p:nvSpPr>
        <p:spPr>
          <a:xfrm>
            <a:off x="2051720" y="3666736"/>
            <a:ext cx="5130894" cy="86409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da-DK" sz="24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Vinder af 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da-DK" sz="24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Årets virksomhed 2025</a:t>
            </a:r>
          </a:p>
        </p:txBody>
      </p:sp>
    </p:spTree>
    <p:extLst>
      <p:ext uri="{BB962C8B-B14F-4D97-AF65-F5344CB8AC3E}">
        <p14:creationId xmlns:p14="http://schemas.microsoft.com/office/powerpoint/2010/main" val="338778878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A5242D-DD89-55F7-31DA-42D772211F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A2D4897D-2743-1EF0-2F92-C90BAF8C6A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992" y="764704"/>
            <a:ext cx="8229600" cy="576673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da-DK" sz="2400" dirty="0">
                <a:solidFill>
                  <a:schemeClr val="tx2"/>
                </a:solidFill>
              </a:rPr>
              <a:t> </a:t>
            </a:r>
          </a:p>
          <a:p>
            <a:pPr marL="0" indent="0">
              <a:lnSpc>
                <a:spcPct val="150000"/>
              </a:lnSpc>
              <a:buNone/>
            </a:pPr>
            <a:endParaRPr lang="da-DK" sz="24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da-DK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17.45: Generalforsamling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a-DK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18.45: Kåring af Årets Virksomhed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a-DK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19.00: Middag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a-DK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20.00: Oplæg v. Morten Spiegelhauer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a-DK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21.10: Tak for i aften</a:t>
            </a:r>
            <a:endParaRPr lang="da-DK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kstfelt 1">
            <a:extLst>
              <a:ext uri="{FF2B5EF4-FFF2-40B4-BE49-F238E27FC236}">
                <a16:creationId xmlns:a16="http://schemas.microsoft.com/office/drawing/2014/main" id="{69A321D3-E9F1-FEA7-44F0-BF38B2051B99}"/>
              </a:ext>
            </a:extLst>
          </p:cNvPr>
          <p:cNvSpPr txBox="1"/>
          <p:nvPr/>
        </p:nvSpPr>
        <p:spPr>
          <a:xfrm>
            <a:off x="596175" y="1052736"/>
            <a:ext cx="229421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40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Program</a:t>
            </a:r>
          </a:p>
        </p:txBody>
      </p:sp>
    </p:spTree>
    <p:extLst>
      <p:ext uri="{BB962C8B-B14F-4D97-AF65-F5344CB8AC3E}">
        <p14:creationId xmlns:p14="http://schemas.microsoft.com/office/powerpoint/2010/main" val="78319167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9EA18C-99B2-D681-8A8F-1998F28DF6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47DEF0AB-8A5A-ED8B-E818-A46BC4F67A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992" y="764704"/>
            <a:ext cx="8229600" cy="576673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da-DK" sz="2400" dirty="0">
                <a:solidFill>
                  <a:schemeClr val="tx2"/>
                </a:solidFill>
              </a:rPr>
              <a:t> </a:t>
            </a:r>
          </a:p>
          <a:p>
            <a:pPr marL="0" indent="0">
              <a:lnSpc>
                <a:spcPct val="150000"/>
              </a:lnSpc>
              <a:buNone/>
            </a:pPr>
            <a:endParaRPr lang="da-DK" sz="24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da-DK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17.45: Generalforsamling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a-DK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18.45: Kåring af Årets Virksomhed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a-DK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19.00: Middag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a-DK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20.00: Oplæg v. Morten Spiegelhauer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a-DK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21.10: Tak for i aften</a:t>
            </a:r>
            <a:endParaRPr lang="da-DK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kstfelt 1">
            <a:extLst>
              <a:ext uri="{FF2B5EF4-FFF2-40B4-BE49-F238E27FC236}">
                <a16:creationId xmlns:a16="http://schemas.microsoft.com/office/drawing/2014/main" id="{00C6709F-1A66-8492-342A-7DFBAB052AD3}"/>
              </a:ext>
            </a:extLst>
          </p:cNvPr>
          <p:cNvSpPr txBox="1"/>
          <p:nvPr/>
        </p:nvSpPr>
        <p:spPr>
          <a:xfrm>
            <a:off x="596175" y="1052736"/>
            <a:ext cx="229421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40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Program</a:t>
            </a:r>
          </a:p>
        </p:txBody>
      </p:sp>
    </p:spTree>
    <p:extLst>
      <p:ext uri="{BB962C8B-B14F-4D97-AF65-F5344CB8AC3E}">
        <p14:creationId xmlns:p14="http://schemas.microsoft.com/office/powerpoint/2010/main" val="225712126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6B63E0-72D8-0F1F-1412-79E64E2861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1397B59A-AD74-6A31-B025-DB0B859B37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992" y="764704"/>
            <a:ext cx="8229600" cy="576673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da-DK" sz="2400">
                <a:solidFill>
                  <a:schemeClr val="tx2"/>
                </a:solidFill>
              </a:rPr>
              <a:t> </a:t>
            </a:r>
          </a:p>
          <a:p>
            <a:pPr marL="0" indent="0">
              <a:lnSpc>
                <a:spcPct val="150000"/>
              </a:lnSpc>
              <a:buNone/>
            </a:pPr>
            <a:endParaRPr lang="da-DK" sz="240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kstfelt 1">
            <a:extLst>
              <a:ext uri="{FF2B5EF4-FFF2-40B4-BE49-F238E27FC236}">
                <a16:creationId xmlns:a16="http://schemas.microsoft.com/office/drawing/2014/main" id="{A7E885CA-16FE-C63D-E968-369248D8CA01}"/>
              </a:ext>
            </a:extLst>
          </p:cNvPr>
          <p:cNvSpPr txBox="1"/>
          <p:nvPr/>
        </p:nvSpPr>
        <p:spPr>
          <a:xfrm>
            <a:off x="609992" y="1061880"/>
            <a:ext cx="711221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da-DK" sz="4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Oplæg v. </a:t>
            </a:r>
          </a:p>
          <a:p>
            <a:pPr marL="0" indent="0">
              <a:buNone/>
            </a:pPr>
            <a:r>
              <a:rPr lang="da-DK" sz="4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Morten Spiegelhauer</a:t>
            </a:r>
          </a:p>
        </p:txBody>
      </p:sp>
      <p:pic>
        <p:nvPicPr>
          <p:cNvPr id="6" name="Billede 5" descr="Et billede, der indeholder person, Ansigt, tøj, menneske&#10;&#10;AI-genereret indhold kan være ukorrekt.">
            <a:extLst>
              <a:ext uri="{FF2B5EF4-FFF2-40B4-BE49-F238E27FC236}">
                <a16:creationId xmlns:a16="http://schemas.microsoft.com/office/drawing/2014/main" id="{B33A33F9-E2B1-A6E5-AF9F-C898C5501C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4471" y="2682495"/>
            <a:ext cx="5895057" cy="3315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673126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E28C77-978B-9873-0B19-612EFF1DCB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9FF6CAB2-A03B-E33A-4A39-F4FA8BDB21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992" y="764704"/>
            <a:ext cx="8229600" cy="576673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da-DK" sz="2400" dirty="0">
                <a:solidFill>
                  <a:schemeClr val="tx2"/>
                </a:solidFill>
              </a:rPr>
              <a:t> </a:t>
            </a:r>
          </a:p>
          <a:p>
            <a:pPr marL="0" indent="0">
              <a:lnSpc>
                <a:spcPct val="150000"/>
              </a:lnSpc>
              <a:buNone/>
            </a:pPr>
            <a:endParaRPr lang="da-DK" sz="24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da-DK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17.45: Generalforsamling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a-DK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18.45: Kåring af Årets Virksomhed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a-DK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19.00: Middag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a-DK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20.00: Oplæg v. Morten Spiegelhauer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a-DK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21.10: Tak for i aften</a:t>
            </a:r>
            <a:endParaRPr lang="da-DK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kstfelt 1">
            <a:extLst>
              <a:ext uri="{FF2B5EF4-FFF2-40B4-BE49-F238E27FC236}">
                <a16:creationId xmlns:a16="http://schemas.microsoft.com/office/drawing/2014/main" id="{BD406C0E-4E9A-3513-5136-F2078E7AD467}"/>
              </a:ext>
            </a:extLst>
          </p:cNvPr>
          <p:cNvSpPr txBox="1"/>
          <p:nvPr/>
        </p:nvSpPr>
        <p:spPr>
          <a:xfrm>
            <a:off x="596175" y="1052736"/>
            <a:ext cx="229421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40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Program</a:t>
            </a:r>
          </a:p>
        </p:txBody>
      </p:sp>
    </p:spTree>
    <p:extLst>
      <p:ext uri="{BB962C8B-B14F-4D97-AF65-F5344CB8AC3E}">
        <p14:creationId xmlns:p14="http://schemas.microsoft.com/office/powerpoint/2010/main" val="15890323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boks 1"/>
          <p:cNvSpPr txBox="1">
            <a:spLocks noChangeArrowheads="1"/>
          </p:cNvSpPr>
          <p:nvPr/>
        </p:nvSpPr>
        <p:spPr bwMode="auto">
          <a:xfrm>
            <a:off x="683568" y="1196752"/>
            <a:ext cx="5544616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da-DK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r>
              <a:rPr lang="da-DK" sz="40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Valg af dirigent</a:t>
            </a:r>
          </a:p>
          <a:p>
            <a:endParaRPr lang="da-DK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a-DK"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Bestyrelsen foreslår: </a:t>
            </a:r>
          </a:p>
          <a:p>
            <a:endParaRPr lang="da-DK" sz="200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a-DK" sz="20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Asbjørn Jakobsen</a:t>
            </a:r>
          </a:p>
          <a:p>
            <a:r>
              <a:rPr lang="da-DK" sz="20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Judica</a:t>
            </a:r>
            <a:r>
              <a:rPr lang="da-DK"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Advokaterne</a:t>
            </a:r>
          </a:p>
        </p:txBody>
      </p:sp>
    </p:spTree>
    <p:extLst>
      <p:ext uri="{BB962C8B-B14F-4D97-AF65-F5344CB8AC3E}">
        <p14:creationId xmlns:p14="http://schemas.microsoft.com/office/powerpoint/2010/main" val="42752926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539552" y="1412776"/>
            <a:ext cx="8229600" cy="4525963"/>
          </a:xfrm>
        </p:spPr>
        <p:txBody>
          <a:bodyPr>
            <a:noAutofit/>
          </a:bodyPr>
          <a:lstStyle/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da-DK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Valg af dirigent</a:t>
            </a:r>
          </a:p>
          <a:p>
            <a:pPr marL="457200" indent="-457200">
              <a:lnSpc>
                <a:spcPct val="150000"/>
              </a:lnSpc>
              <a:buFontTx/>
              <a:buAutoNum type="arabicPeriod"/>
            </a:pPr>
            <a:r>
              <a:rPr lang="da-DK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Aflæggelse af beretning for 2025</a:t>
            </a:r>
          </a:p>
          <a:p>
            <a:pPr marL="457200" indent="-457200">
              <a:lnSpc>
                <a:spcPct val="150000"/>
              </a:lnSpc>
              <a:buFontTx/>
              <a:buAutoNum type="arabicPeriod"/>
            </a:pPr>
            <a:r>
              <a:rPr lang="da-DK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Fremlæggelse af det reviderede regnskab for foreningen</a:t>
            </a:r>
          </a:p>
          <a:p>
            <a:pPr marL="457200" indent="-457200">
              <a:lnSpc>
                <a:spcPct val="150000"/>
              </a:lnSpc>
              <a:buFontTx/>
              <a:buAutoNum type="arabicPeriod"/>
            </a:pPr>
            <a:r>
              <a:rPr lang="da-DK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Fastsættelse af kontingent</a:t>
            </a:r>
          </a:p>
          <a:p>
            <a:pPr marL="457200" indent="-457200">
              <a:lnSpc>
                <a:spcPct val="150000"/>
              </a:lnSpc>
              <a:buFontTx/>
              <a:buAutoNum type="arabicPeriod"/>
            </a:pPr>
            <a:r>
              <a:rPr lang="da-DK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Behandling af evt. forslag fra bestyrelsen eller medlemmer</a:t>
            </a:r>
          </a:p>
          <a:p>
            <a:pPr marL="514350" indent="-514350" eaLnBrk="0" hangingPunct="0">
              <a:lnSpc>
                <a:spcPct val="150000"/>
              </a:lnSpc>
              <a:buFont typeface="+mj-lt"/>
              <a:buAutoNum type="arabicPeriod"/>
            </a:pPr>
            <a:r>
              <a:rPr lang="da-DK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Valg af bestyrelsesmedlemmer og suppleanter</a:t>
            </a:r>
          </a:p>
          <a:p>
            <a:pPr marL="514350" indent="-514350" eaLnBrk="0" hangingPunct="0">
              <a:lnSpc>
                <a:spcPct val="150000"/>
              </a:lnSpc>
              <a:buFont typeface="+mj-lt"/>
              <a:buAutoNum type="arabicPeriod"/>
            </a:pPr>
            <a:r>
              <a:rPr lang="da-DK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Eventuelt</a:t>
            </a:r>
          </a:p>
        </p:txBody>
      </p:sp>
    </p:spTree>
    <p:extLst>
      <p:ext uri="{BB962C8B-B14F-4D97-AF65-F5344CB8AC3E}">
        <p14:creationId xmlns:p14="http://schemas.microsoft.com/office/powerpoint/2010/main" val="28188522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boks 1"/>
          <p:cNvSpPr txBox="1">
            <a:spLocks noGrp="1" noChangeArrowheads="1"/>
          </p:cNvSpPr>
          <p:nvPr>
            <p:ph idx="1"/>
          </p:nvPr>
        </p:nvSpPr>
        <p:spPr bwMode="auto">
          <a:xfrm>
            <a:off x="1143792" y="2204864"/>
            <a:ext cx="6486840" cy="24314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>
            <a:defPPr>
              <a:defRPr lang="da-DK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da-DK" sz="4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Beretning om foreningen</a:t>
            </a:r>
          </a:p>
          <a:p>
            <a:pPr marL="0" indent="0" algn="ctr">
              <a:buNone/>
            </a:pPr>
            <a:r>
              <a:rPr lang="da-DK" sz="4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2025</a:t>
            </a:r>
          </a:p>
          <a:p>
            <a:endParaRPr lang="da-DK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da-DK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v. formand, John Christensen</a:t>
            </a:r>
          </a:p>
        </p:txBody>
      </p:sp>
    </p:spTree>
    <p:extLst>
      <p:ext uri="{BB962C8B-B14F-4D97-AF65-F5344CB8AC3E}">
        <p14:creationId xmlns:p14="http://schemas.microsoft.com/office/powerpoint/2010/main" val="33481566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boks 1">
            <a:extLst>
              <a:ext uri="{FF2B5EF4-FFF2-40B4-BE49-F238E27FC236}">
                <a16:creationId xmlns:a16="http://schemas.microsoft.com/office/drawing/2014/main" id="{825C7B2D-B1E0-562D-C3C3-F00898E9F5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3568" y="1196752"/>
            <a:ext cx="6467040" cy="16927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da-DK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r>
              <a:rPr lang="da-DK" sz="4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Aabenraa Erhvervsforening 2025</a:t>
            </a:r>
          </a:p>
          <a:p>
            <a:endParaRPr lang="da-DK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kstboks 1">
            <a:extLst>
              <a:ext uri="{FF2B5EF4-FFF2-40B4-BE49-F238E27FC236}">
                <a16:creationId xmlns:a16="http://schemas.microsoft.com/office/drawing/2014/main" id="{DDDEAFBD-EA4C-8B88-D4A8-CF395403EE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24704" y="2889523"/>
            <a:ext cx="3251808" cy="8720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da-DK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da-DK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489 </a:t>
            </a:r>
            <a:r>
              <a:rPr lang="da-DK" sz="18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medlemsvirksomheder </a:t>
            </a:r>
          </a:p>
          <a:p>
            <a:pPr>
              <a:lnSpc>
                <a:spcPct val="150000"/>
              </a:lnSpc>
            </a:pPr>
            <a:r>
              <a:rPr lang="da-DK" sz="18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pr. 31. december 2025</a:t>
            </a:r>
            <a:endParaRPr lang="da-DK" sz="18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Billede 5" descr="Et billede, der indeholder tøj, menneske, person, indendørs&#10;&#10;AI-genereret indhold kan være ukorrekt.">
            <a:extLst>
              <a:ext uri="{FF2B5EF4-FFF2-40B4-BE49-F238E27FC236}">
                <a16:creationId xmlns:a16="http://schemas.microsoft.com/office/drawing/2014/main" id="{BE54F371-86EE-CCAD-261D-39CEAA1822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283"/>
          <a:stretch>
            <a:fillRect/>
          </a:stretch>
        </p:blipFill>
        <p:spPr>
          <a:xfrm>
            <a:off x="817272" y="2758674"/>
            <a:ext cx="4303368" cy="3308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8578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FFBC58-AAED-F70B-746E-AD9A5E27DB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boks 1">
            <a:extLst>
              <a:ext uri="{FF2B5EF4-FFF2-40B4-BE49-F238E27FC236}">
                <a16:creationId xmlns:a16="http://schemas.microsoft.com/office/drawing/2014/main" id="{42C1590C-06D9-F0A7-FCE5-74B9800EBA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3568" y="1196752"/>
            <a:ext cx="5544616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da-DK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r>
              <a:rPr lang="da-DK" sz="40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Netværk</a:t>
            </a:r>
          </a:p>
          <a:p>
            <a:endParaRPr lang="da-DK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kstboks 1">
            <a:extLst>
              <a:ext uri="{FF2B5EF4-FFF2-40B4-BE49-F238E27FC236}">
                <a16:creationId xmlns:a16="http://schemas.microsoft.com/office/drawing/2014/main" id="{FA218866-A991-AC8C-45AF-41378B5EA1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3568" y="2265334"/>
            <a:ext cx="5040560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da-DK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da-DK" sz="20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BizNet</a:t>
            </a:r>
            <a:r>
              <a:rPr lang="da-DK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da-DK" sz="20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a-DK" sz="20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Best.Syd</a:t>
            </a:r>
            <a:endParaRPr lang="da-DK" sz="20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da-DK" sz="20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a-DK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E-handelsnetværk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da-DK" sz="20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a-DK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Netværk for turisme </a:t>
            </a:r>
          </a:p>
          <a:p>
            <a:r>
              <a:rPr lang="da-DK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oplevelsesøkonomi</a:t>
            </a:r>
          </a:p>
        </p:txBody>
      </p:sp>
      <p:pic>
        <p:nvPicPr>
          <p:cNvPr id="12" name="Billede 11" descr="Et billede, der indeholder person, tøj, menneske, indendørs&#10;&#10;AI-genereret indhold kan være ukorrekt.">
            <a:extLst>
              <a:ext uri="{FF2B5EF4-FFF2-40B4-BE49-F238E27FC236}">
                <a16:creationId xmlns:a16="http://schemas.microsoft.com/office/drawing/2014/main" id="{445C3384-C26C-AD3A-1F1B-700F5F1600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288132" y="2374773"/>
            <a:ext cx="3880104" cy="2910078"/>
          </a:xfrm>
          <a:prstGeom prst="rect">
            <a:avLst/>
          </a:prstGeom>
        </p:spPr>
      </p:pic>
      <p:sp>
        <p:nvSpPr>
          <p:cNvPr id="2" name="Tekstboks 1">
            <a:extLst>
              <a:ext uri="{FF2B5EF4-FFF2-40B4-BE49-F238E27FC236}">
                <a16:creationId xmlns:a16="http://schemas.microsoft.com/office/drawing/2014/main" id="{750934AC-16B4-152D-83E2-891683CC07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73145" y="5358998"/>
            <a:ext cx="3507862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da-DK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r>
              <a:rPr lang="da-DK" sz="1400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E-Handelsnetværksmøde om AI</a:t>
            </a:r>
          </a:p>
        </p:txBody>
      </p:sp>
    </p:spTree>
    <p:extLst>
      <p:ext uri="{BB962C8B-B14F-4D97-AF65-F5344CB8AC3E}">
        <p14:creationId xmlns:p14="http://schemas.microsoft.com/office/powerpoint/2010/main" val="3624737696"/>
      </p:ext>
    </p:extLst>
  </p:cSld>
  <p:clrMapOvr>
    <a:masterClrMapping/>
  </p:clrMapOvr>
</p:sld>
</file>

<file path=ppt/theme/theme1.xml><?xml version="1.0" encoding="utf-8"?>
<a:theme xmlns:a="http://schemas.openxmlformats.org/drawingml/2006/main" name="Kontortema">
  <a:themeElements>
    <a:clrScheme name="Kont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ont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Kontortema">
  <a:themeElements>
    <a:clrScheme name="Kont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ont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Kontortema">
  <a:themeElements>
    <a:clrScheme name="Kont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ont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65969B13FCE5DA4EBCECAFCF86F2EE1E" ma:contentTypeVersion="15" ma:contentTypeDescription="Opret et nyt dokument." ma:contentTypeScope="" ma:versionID="49bdca9fc5fceae17f8edbc8de6ab88a">
  <xsd:schema xmlns:xsd="http://www.w3.org/2001/XMLSchema" xmlns:xs="http://www.w3.org/2001/XMLSchema" xmlns:p="http://schemas.microsoft.com/office/2006/metadata/properties" xmlns:ns2="96780a44-d09b-4b3d-838c-74e666d99590" xmlns:ns3="86cc7763-f756-404a-80a0-f82c21d17e18" targetNamespace="http://schemas.microsoft.com/office/2006/metadata/properties" ma:root="true" ma:fieldsID="77f481984a62ff29b0824b979104d90d" ns2:_="" ns3:_="">
    <xsd:import namespace="96780a44-d09b-4b3d-838c-74e666d99590"/>
    <xsd:import namespace="86cc7763-f756-404a-80a0-f82c21d17e1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2:MediaServiceObjectDetectorVersions" minOccurs="0"/>
                <xsd:element ref="ns2:MediaServiceLocation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6780a44-d09b-4b3d-838c-74e666d9959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8" nillable="true" ma:taxonomy="true" ma:internalName="lcf76f155ced4ddcb4097134ff3c332f" ma:taxonomyFieldName="MediaServiceImageTags" ma:displayName="Billedmærker" ma:readOnly="false" ma:fieldId="{5cf76f15-5ced-4ddc-b409-7134ff3c332f}" ma:taxonomyMulti="true" ma:sspId="724ab9b2-7e76-420b-85fa-bd87a48014e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1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6cc7763-f756-404a-80a0-f82c21d17e18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Del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Delt med detaljer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dhol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96780a44-d09b-4b3d-838c-74e666d99590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EAC5E160-A1B9-4C53-B32A-0FFC354B400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6780a44-d09b-4b3d-838c-74e666d99590"/>
    <ds:schemaRef ds:uri="86cc7763-f756-404a-80a0-f82c21d17e1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5C6FCF0A-7366-44BB-929F-E1D04E22602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0218158-01A2-4225-9907-0087C33F2637}">
  <ds:schemaRefs>
    <ds:schemaRef ds:uri="96780a44-d09b-4b3d-838c-74e666d99590"/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729</TotalTime>
  <Words>942</Words>
  <Application>Microsoft Office PowerPoint</Application>
  <PresentationFormat>Skærmshow (4:3)</PresentationFormat>
  <Paragraphs>273</Paragraphs>
  <Slides>47</Slides>
  <Notes>4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2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47</vt:i4>
      </vt:variant>
    </vt:vector>
  </HeadingPairs>
  <TitlesOfParts>
    <vt:vector size="50" baseType="lpstr">
      <vt:lpstr>Arial</vt:lpstr>
      <vt:lpstr>Calibri</vt:lpstr>
      <vt:lpstr>Kontortema</vt:lpstr>
      <vt:lpstr>  Generalforsamling  i Aabenraa Erhvervsforening  Tirsdag den 24. februar 2026 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Tak for jeres opbakning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Kontingentsatser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Årets Virksomhed  2025 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</vt:vector>
  </TitlesOfParts>
  <Company>Erhvervenes Hus Aabenraa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PowerPoint-præsentation</dc:title>
  <dc:creator>TSUser</dc:creator>
  <cp:lastModifiedBy>Martin Olsen</cp:lastModifiedBy>
  <cp:revision>2</cp:revision>
  <cp:lastPrinted>2020-02-04T07:53:23Z</cp:lastPrinted>
  <dcterms:created xsi:type="dcterms:W3CDTF">2013-10-30T13:54:29Z</dcterms:created>
  <dcterms:modified xsi:type="dcterms:W3CDTF">2026-02-23T07:42:17Z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0x01010065969B13FCE5DA4EBCECAFCF86F2EE1E</vt:lpwstr>
  </property>
  <property fmtid="{D5CDD505-2E9C-101B-9397-08002B2CF9AE}" pid="3" name="Order">
    <vt:r8>653200</vt:r8>
  </property>
  <property fmtid="{D5CDD505-2E9C-101B-9397-08002B2CF9AE}" pid="4" name="MediaServiceImageTags">
    <vt:lpwstr/>
  </property>
</Properties>
</file>