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3"/>
  </p:notesMasterIdLst>
  <p:handoutMasterIdLst>
    <p:handoutMasterId r:id="rId64"/>
  </p:handoutMasterIdLst>
  <p:sldIdLst>
    <p:sldId id="256" r:id="rId5"/>
    <p:sldId id="269" r:id="rId6"/>
    <p:sldId id="304" r:id="rId7"/>
    <p:sldId id="263" r:id="rId8"/>
    <p:sldId id="264" r:id="rId9"/>
    <p:sldId id="399" r:id="rId10"/>
    <p:sldId id="265" r:id="rId11"/>
    <p:sldId id="417" r:id="rId12"/>
    <p:sldId id="418" r:id="rId13"/>
    <p:sldId id="426" r:id="rId14"/>
    <p:sldId id="427" r:id="rId15"/>
    <p:sldId id="428" r:id="rId16"/>
    <p:sldId id="436" r:id="rId17"/>
    <p:sldId id="420" r:id="rId18"/>
    <p:sldId id="421" r:id="rId19"/>
    <p:sldId id="429" r:id="rId20"/>
    <p:sldId id="430" r:id="rId21"/>
    <p:sldId id="422" r:id="rId22"/>
    <p:sldId id="298" r:id="rId23"/>
    <p:sldId id="400" r:id="rId24"/>
    <p:sldId id="316" r:id="rId25"/>
    <p:sldId id="340" r:id="rId26"/>
    <p:sldId id="343" r:id="rId27"/>
    <p:sldId id="341" r:id="rId28"/>
    <p:sldId id="342" r:id="rId29"/>
    <p:sldId id="401" r:id="rId30"/>
    <p:sldId id="287" r:id="rId31"/>
    <p:sldId id="402" r:id="rId32"/>
    <p:sldId id="403" r:id="rId33"/>
    <p:sldId id="404" r:id="rId34"/>
    <p:sldId id="306" r:id="rId35"/>
    <p:sldId id="355" r:id="rId36"/>
    <p:sldId id="305" r:id="rId37"/>
    <p:sldId id="357" r:id="rId38"/>
    <p:sldId id="405" r:id="rId39"/>
    <p:sldId id="406" r:id="rId40"/>
    <p:sldId id="307" r:id="rId41"/>
    <p:sldId id="362" r:id="rId42"/>
    <p:sldId id="356" r:id="rId43"/>
    <p:sldId id="363" r:id="rId44"/>
    <p:sldId id="407" r:id="rId45"/>
    <p:sldId id="409" r:id="rId46"/>
    <p:sldId id="410" r:id="rId47"/>
    <p:sldId id="352" r:id="rId48"/>
    <p:sldId id="414" r:id="rId49"/>
    <p:sldId id="431" r:id="rId50"/>
    <p:sldId id="432" r:id="rId51"/>
    <p:sldId id="415" r:id="rId52"/>
    <p:sldId id="437" r:id="rId53"/>
    <p:sldId id="416" r:id="rId54"/>
    <p:sldId id="411" r:id="rId55"/>
    <p:sldId id="412" r:id="rId56"/>
    <p:sldId id="438" r:id="rId57"/>
    <p:sldId id="433" r:id="rId58"/>
    <p:sldId id="434" r:id="rId59"/>
    <p:sldId id="439" r:id="rId60"/>
    <p:sldId id="435" r:id="rId61"/>
    <p:sldId id="424" r:id="rId62"/>
  </p:sldIdLst>
  <p:sldSz cx="9144000" cy="6858000" type="screen4x3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milla Refshauge Hansen" initials="CRH" lastIdx="1" clrIdx="0">
    <p:extLst>
      <p:ext uri="{19B8F6BF-5375-455C-9EA6-DF929625EA0E}">
        <p15:presenceInfo xmlns:p15="http://schemas.microsoft.com/office/powerpoint/2012/main" userId="Camilla Refshauge Hans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7AE8A9-A0D2-4024-B509-3E94D01847C3}" v="5" dt="2025-02-21T12:52:59.5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Hylleberg" userId="cf7b77c4-e0ef-46b9-9eaf-c2aed8277c44" providerId="ADAL" clId="{4D7D49CB-FD5C-4D37-AC15-B9ADE5314228}"/>
    <pc:docChg chg="undo custSel addSld delSld modSld sldOrd">
      <pc:chgData name="Charlotte Hylleberg" userId="cf7b77c4-e0ef-46b9-9eaf-c2aed8277c44" providerId="ADAL" clId="{4D7D49CB-FD5C-4D37-AC15-B9ADE5314228}" dt="2025-02-04T07:33:56.308" v="136" actId="13926"/>
      <pc:docMkLst>
        <pc:docMk/>
      </pc:docMkLst>
      <pc:sldChg chg="addSp delSp modSp mod">
        <pc:chgData name="Charlotte Hylleberg" userId="cf7b77c4-e0ef-46b9-9eaf-c2aed8277c44" providerId="ADAL" clId="{4D7D49CB-FD5C-4D37-AC15-B9ADE5314228}" dt="2025-02-04T07:22:33.126" v="130" actId="14100"/>
        <pc:sldMkLst>
          <pc:docMk/>
          <pc:sldMk cId="19463441" sldId="287"/>
        </pc:sldMkLst>
        <pc:spChg chg="mod">
          <ac:chgData name="Charlotte Hylleberg" userId="cf7b77c4-e0ef-46b9-9eaf-c2aed8277c44" providerId="ADAL" clId="{4D7D49CB-FD5C-4D37-AC15-B9ADE5314228}" dt="2025-01-31T14:45:26.646" v="6" actId="6549"/>
          <ac:spMkLst>
            <pc:docMk/>
            <pc:sldMk cId="19463441" sldId="287"/>
            <ac:spMk id="3" creationId="{3FDFA9BE-40D5-6F74-A6EF-77D7B315C04A}"/>
          </ac:spMkLst>
        </pc:spChg>
      </pc:sldChg>
      <pc:sldChg chg="ord">
        <pc:chgData name="Charlotte Hylleberg" userId="cf7b77c4-e0ef-46b9-9eaf-c2aed8277c44" providerId="ADAL" clId="{4D7D49CB-FD5C-4D37-AC15-B9ADE5314228}" dt="2025-02-04T07:31:36.380" v="132"/>
        <pc:sldMkLst>
          <pc:docMk/>
          <pc:sldMk cId="2671275459" sldId="307"/>
        </pc:sldMkLst>
      </pc:sldChg>
      <pc:sldChg chg="addSp delSp modSp mod">
        <pc:chgData name="Charlotte Hylleberg" userId="cf7b77c4-e0ef-46b9-9eaf-c2aed8277c44" providerId="ADAL" clId="{4D7D49CB-FD5C-4D37-AC15-B9ADE5314228}" dt="2025-02-03T14:29:14.030" v="73" actId="14100"/>
        <pc:sldMkLst>
          <pc:docMk/>
          <pc:sldMk cId="984600860" sldId="340"/>
        </pc:sldMkLst>
        <pc:picChg chg="add mod">
          <ac:chgData name="Charlotte Hylleberg" userId="cf7b77c4-e0ef-46b9-9eaf-c2aed8277c44" providerId="ADAL" clId="{4D7D49CB-FD5C-4D37-AC15-B9ADE5314228}" dt="2025-02-03T14:29:14.030" v="73" actId="14100"/>
          <ac:picMkLst>
            <pc:docMk/>
            <pc:sldMk cId="984600860" sldId="340"/>
            <ac:picMk id="6" creationId="{F45DC016-D29E-76F8-EFBE-62A7702CC0DA}"/>
          </ac:picMkLst>
        </pc:picChg>
      </pc:sldChg>
      <pc:sldChg chg="addSp delSp modSp mod">
        <pc:chgData name="Charlotte Hylleberg" userId="cf7b77c4-e0ef-46b9-9eaf-c2aed8277c44" providerId="ADAL" clId="{4D7D49CB-FD5C-4D37-AC15-B9ADE5314228}" dt="2025-02-03T14:36:57.215" v="115" actId="14100"/>
        <pc:sldMkLst>
          <pc:docMk/>
          <pc:sldMk cId="154376005" sldId="341"/>
        </pc:sldMkLst>
        <pc:picChg chg="add mod">
          <ac:chgData name="Charlotte Hylleberg" userId="cf7b77c4-e0ef-46b9-9eaf-c2aed8277c44" providerId="ADAL" clId="{4D7D49CB-FD5C-4D37-AC15-B9ADE5314228}" dt="2025-02-03T14:36:57.215" v="115" actId="14100"/>
          <ac:picMkLst>
            <pc:docMk/>
            <pc:sldMk cId="154376005" sldId="341"/>
            <ac:picMk id="5" creationId="{706A3E33-D12D-88E1-4D8F-56E8F8FBC1A7}"/>
          </ac:picMkLst>
        </pc:picChg>
      </pc:sldChg>
      <pc:sldChg chg="addSp delSp modSp add del mod">
        <pc:chgData name="Charlotte Hylleberg" userId="cf7b77c4-e0ef-46b9-9eaf-c2aed8277c44" providerId="ADAL" clId="{4D7D49CB-FD5C-4D37-AC15-B9ADE5314228}" dt="2025-02-03T14:38:31.617" v="124" actId="14100"/>
        <pc:sldMkLst>
          <pc:docMk/>
          <pc:sldMk cId="2636285076" sldId="342"/>
        </pc:sldMkLst>
        <pc:spChg chg="mod">
          <ac:chgData name="Charlotte Hylleberg" userId="cf7b77c4-e0ef-46b9-9eaf-c2aed8277c44" providerId="ADAL" clId="{4D7D49CB-FD5C-4D37-AC15-B9ADE5314228}" dt="2025-01-31T14:44:48.712" v="1" actId="6549"/>
          <ac:spMkLst>
            <pc:docMk/>
            <pc:sldMk cId="2636285076" sldId="342"/>
            <ac:spMk id="2" creationId="{12FC10AA-E69E-031C-19ED-DFB5BFE58768}"/>
          </ac:spMkLst>
        </pc:spChg>
        <pc:picChg chg="add mod">
          <ac:chgData name="Charlotte Hylleberg" userId="cf7b77c4-e0ef-46b9-9eaf-c2aed8277c44" providerId="ADAL" clId="{4D7D49CB-FD5C-4D37-AC15-B9ADE5314228}" dt="2025-02-03T14:38:31.617" v="124" actId="14100"/>
          <ac:picMkLst>
            <pc:docMk/>
            <pc:sldMk cId="2636285076" sldId="342"/>
            <ac:picMk id="7" creationId="{D2C8A161-E101-B12E-31B1-B9A9AF38B8F2}"/>
          </ac:picMkLst>
        </pc:picChg>
      </pc:sldChg>
      <pc:sldChg chg="addSp delSp modSp mod">
        <pc:chgData name="Charlotte Hylleberg" userId="cf7b77c4-e0ef-46b9-9eaf-c2aed8277c44" providerId="ADAL" clId="{4D7D49CB-FD5C-4D37-AC15-B9ADE5314228}" dt="2025-02-03T14:34:06.856" v="101" actId="14100"/>
        <pc:sldMkLst>
          <pc:docMk/>
          <pc:sldMk cId="2471012992" sldId="343"/>
        </pc:sldMkLst>
        <pc:picChg chg="add mod">
          <ac:chgData name="Charlotte Hylleberg" userId="cf7b77c4-e0ef-46b9-9eaf-c2aed8277c44" providerId="ADAL" clId="{4D7D49CB-FD5C-4D37-AC15-B9ADE5314228}" dt="2025-02-03T14:34:06.856" v="101" actId="14100"/>
          <ac:picMkLst>
            <pc:docMk/>
            <pc:sldMk cId="2471012992" sldId="343"/>
            <ac:picMk id="5" creationId="{DBD7146A-865E-C26C-EC4C-F306C00A6EA1}"/>
          </ac:picMkLst>
        </pc:picChg>
      </pc:sldChg>
      <pc:sldChg chg="modSp mod">
        <pc:chgData name="Charlotte Hylleberg" userId="cf7b77c4-e0ef-46b9-9eaf-c2aed8277c44" providerId="ADAL" clId="{4D7D49CB-FD5C-4D37-AC15-B9ADE5314228}" dt="2025-02-04T07:33:48.020" v="135" actId="13926"/>
        <pc:sldMkLst>
          <pc:docMk/>
          <pc:sldMk cId="1317834202" sldId="356"/>
        </pc:sldMkLst>
        <pc:spChg chg="mod">
          <ac:chgData name="Charlotte Hylleberg" userId="cf7b77c4-e0ef-46b9-9eaf-c2aed8277c44" providerId="ADAL" clId="{4D7D49CB-FD5C-4D37-AC15-B9ADE5314228}" dt="2025-02-04T07:33:48.020" v="135" actId="13926"/>
          <ac:spMkLst>
            <pc:docMk/>
            <pc:sldMk cId="1317834202" sldId="356"/>
            <ac:spMk id="4" creationId="{00000000-0000-0000-0000-000000000000}"/>
          </ac:spMkLst>
        </pc:spChg>
      </pc:sldChg>
      <pc:sldChg chg="modSp mod">
        <pc:chgData name="Charlotte Hylleberg" userId="cf7b77c4-e0ef-46b9-9eaf-c2aed8277c44" providerId="ADAL" clId="{4D7D49CB-FD5C-4D37-AC15-B9ADE5314228}" dt="2025-02-04T07:33:56.308" v="136" actId="13926"/>
        <pc:sldMkLst>
          <pc:docMk/>
          <pc:sldMk cId="3517206397" sldId="363"/>
        </pc:sldMkLst>
        <pc:spChg chg="mod">
          <ac:chgData name="Charlotte Hylleberg" userId="cf7b77c4-e0ef-46b9-9eaf-c2aed8277c44" providerId="ADAL" clId="{4D7D49CB-FD5C-4D37-AC15-B9ADE5314228}" dt="2025-02-04T07:33:56.308" v="136" actId="13926"/>
          <ac:spMkLst>
            <pc:docMk/>
            <pc:sldMk cId="3517206397" sldId="363"/>
            <ac:spMk id="2" creationId="{609AB66A-152F-C471-4544-15F4A2122A3C}"/>
          </ac:spMkLst>
        </pc:spChg>
      </pc:sldChg>
      <pc:sldChg chg="modSp mod">
        <pc:chgData name="Charlotte Hylleberg" userId="cf7b77c4-e0ef-46b9-9eaf-c2aed8277c44" providerId="ADAL" clId="{4D7D49CB-FD5C-4D37-AC15-B9ADE5314228}" dt="2025-01-31T14:47:43.608" v="57" actId="20577"/>
        <pc:sldMkLst>
          <pc:docMk/>
          <pc:sldMk cId="325929545" sldId="403"/>
        </pc:sldMkLst>
        <pc:spChg chg="mod">
          <ac:chgData name="Charlotte Hylleberg" userId="cf7b77c4-e0ef-46b9-9eaf-c2aed8277c44" providerId="ADAL" clId="{4D7D49CB-FD5C-4D37-AC15-B9ADE5314228}" dt="2025-01-31T14:47:43.608" v="57" actId="20577"/>
          <ac:spMkLst>
            <pc:docMk/>
            <pc:sldMk cId="325929545" sldId="403"/>
            <ac:spMk id="4" creationId="{32D2945D-1422-B0F5-4332-EB7D1F14AA5E}"/>
          </ac:spMkLst>
        </pc:spChg>
      </pc:sldChg>
      <pc:sldChg chg="modSp del mod">
        <pc:chgData name="Charlotte Hylleberg" userId="cf7b77c4-e0ef-46b9-9eaf-c2aed8277c44" providerId="ADAL" clId="{4D7D49CB-FD5C-4D37-AC15-B9ADE5314228}" dt="2025-02-03T14:32:34.462" v="90" actId="47"/>
        <pc:sldMkLst>
          <pc:docMk/>
          <pc:sldMk cId="2120492143" sldId="425"/>
        </pc:sldMkLst>
      </pc:sldChg>
    </pc:docChg>
  </pc:docChgLst>
  <pc:docChgLst>
    <pc:chgData name="Martin Olsen" userId="7254d004-2fad-420f-93dc-c3ae3d44542c" providerId="ADAL" clId="{89C34F43-5692-4583-9178-8058FAC7F46D}"/>
    <pc:docChg chg="modSld">
      <pc:chgData name="Martin Olsen" userId="7254d004-2fad-420f-93dc-c3ae3d44542c" providerId="ADAL" clId="{89C34F43-5692-4583-9178-8058FAC7F46D}" dt="2025-01-31T12:22:04.783" v="336" actId="13926"/>
      <pc:docMkLst>
        <pc:docMk/>
      </pc:docMkLst>
      <pc:sldChg chg="modSp mod">
        <pc:chgData name="Martin Olsen" userId="7254d004-2fad-420f-93dc-c3ae3d44542c" providerId="ADAL" clId="{89C34F43-5692-4583-9178-8058FAC7F46D}" dt="2025-01-31T12:22:04.783" v="336" actId="13926"/>
        <pc:sldMkLst>
          <pc:docMk/>
          <pc:sldMk cId="3308054915" sldId="263"/>
        </pc:sldMkLst>
        <pc:spChg chg="mod">
          <ac:chgData name="Martin Olsen" userId="7254d004-2fad-420f-93dc-c3ae3d44542c" providerId="ADAL" clId="{89C34F43-5692-4583-9178-8058FAC7F46D}" dt="2025-01-31T12:22:04.783" v="336" actId="13926"/>
          <ac:spMkLst>
            <pc:docMk/>
            <pc:sldMk cId="3308054915" sldId="263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1:15.023" v="321" actId="13926"/>
        <pc:sldMkLst>
          <pc:docMk/>
          <pc:sldMk cId="502220822" sldId="305"/>
        </pc:sldMkLst>
        <pc:spChg chg="mod">
          <ac:chgData name="Martin Olsen" userId="7254d004-2fad-420f-93dc-c3ae3d44542c" providerId="ADAL" clId="{89C34F43-5692-4583-9178-8058FAC7F46D}" dt="2025-01-31T12:21:15.023" v="321" actId="13926"/>
          <ac:spMkLst>
            <pc:docMk/>
            <pc:sldMk cId="502220822" sldId="305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1:25.575" v="323" actId="13926"/>
        <pc:sldMkLst>
          <pc:docMk/>
          <pc:sldMk cId="3620486216" sldId="306"/>
        </pc:sldMkLst>
        <pc:spChg chg="mod">
          <ac:chgData name="Martin Olsen" userId="7254d004-2fad-420f-93dc-c3ae3d44542c" providerId="ADAL" clId="{89C34F43-5692-4583-9178-8058FAC7F46D}" dt="2025-01-31T12:21:25.575" v="323" actId="13926"/>
          <ac:spMkLst>
            <pc:docMk/>
            <pc:sldMk cId="3620486216" sldId="306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1:19.024" v="322" actId="13926"/>
        <pc:sldMkLst>
          <pc:docMk/>
          <pc:sldMk cId="423269547" sldId="355"/>
        </pc:sldMkLst>
        <pc:spChg chg="mod">
          <ac:chgData name="Martin Olsen" userId="7254d004-2fad-420f-93dc-c3ae3d44542c" providerId="ADAL" clId="{89C34F43-5692-4583-9178-8058FAC7F46D}" dt="2025-01-31T12:21:19.024" v="322" actId="13926"/>
          <ac:spMkLst>
            <pc:docMk/>
            <pc:sldMk cId="423269547" sldId="355"/>
            <ac:spMk id="2" creationId="{C4175A1E-994B-DC51-502C-53268D660A79}"/>
          </ac:spMkLst>
        </pc:spChg>
      </pc:sldChg>
      <pc:sldChg chg="modSp mod">
        <pc:chgData name="Martin Olsen" userId="7254d004-2fad-420f-93dc-c3ae3d44542c" providerId="ADAL" clId="{89C34F43-5692-4583-9178-8058FAC7F46D}" dt="2025-01-31T12:18:25.221" v="262" actId="20577"/>
        <pc:sldMkLst>
          <pc:docMk/>
          <pc:sldMk cId="1317834202" sldId="356"/>
        </pc:sldMkLst>
        <pc:spChg chg="mod">
          <ac:chgData name="Martin Olsen" userId="7254d004-2fad-420f-93dc-c3ae3d44542c" providerId="ADAL" clId="{89C34F43-5692-4583-9178-8058FAC7F46D}" dt="2025-01-31T12:18:25.221" v="262" actId="20577"/>
          <ac:spMkLst>
            <pc:docMk/>
            <pc:sldMk cId="1317834202" sldId="356"/>
            <ac:spMk id="4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1:10.277" v="320" actId="13926"/>
        <pc:sldMkLst>
          <pc:docMk/>
          <pc:sldMk cId="1812035351" sldId="357"/>
        </pc:sldMkLst>
        <pc:spChg chg="mod">
          <ac:chgData name="Martin Olsen" userId="7254d004-2fad-420f-93dc-c3ae3d44542c" providerId="ADAL" clId="{89C34F43-5692-4583-9178-8058FAC7F46D}" dt="2025-01-31T12:21:10.277" v="320" actId="13926"/>
          <ac:spMkLst>
            <pc:docMk/>
            <pc:sldMk cId="1812035351" sldId="357"/>
            <ac:spMk id="2" creationId="{6D791591-F24E-C7FB-71B0-89D1E5132819}"/>
          </ac:spMkLst>
        </pc:spChg>
      </pc:sldChg>
      <pc:sldChg chg="modSp mod">
        <pc:chgData name="Martin Olsen" userId="7254d004-2fad-420f-93dc-c3ae3d44542c" providerId="ADAL" clId="{89C34F43-5692-4583-9178-8058FAC7F46D}" dt="2025-01-31T12:19:42.288" v="307" actId="20577"/>
        <pc:sldMkLst>
          <pc:docMk/>
          <pc:sldMk cId="3517206397" sldId="363"/>
        </pc:sldMkLst>
        <pc:spChg chg="mod">
          <ac:chgData name="Martin Olsen" userId="7254d004-2fad-420f-93dc-c3ae3d44542c" providerId="ADAL" clId="{89C34F43-5692-4583-9178-8058FAC7F46D}" dt="2025-01-31T12:19:42.288" v="307" actId="20577"/>
          <ac:spMkLst>
            <pc:docMk/>
            <pc:sldMk cId="3517206397" sldId="363"/>
            <ac:spMk id="2" creationId="{609AB66A-152F-C471-4544-15F4A2122A3C}"/>
          </ac:spMkLst>
        </pc:spChg>
      </pc:sldChg>
      <pc:sldChg chg="modSp mod">
        <pc:chgData name="Martin Olsen" userId="7254d004-2fad-420f-93dc-c3ae3d44542c" providerId="ADAL" clId="{89C34F43-5692-4583-9178-8058FAC7F46D}" dt="2025-01-31T12:22:00.368" v="335" actId="13926"/>
        <pc:sldMkLst>
          <pc:docMk/>
          <pc:sldMk cId="2818852208" sldId="399"/>
        </pc:sldMkLst>
        <pc:spChg chg="mod">
          <ac:chgData name="Martin Olsen" userId="7254d004-2fad-420f-93dc-c3ae3d44542c" providerId="ADAL" clId="{89C34F43-5692-4583-9178-8058FAC7F46D}" dt="2025-01-31T12:22:00.368" v="335" actId="13926"/>
          <ac:spMkLst>
            <pc:docMk/>
            <pc:sldMk cId="2818852208" sldId="399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1:52.561" v="334" actId="13926"/>
        <pc:sldMkLst>
          <pc:docMk/>
          <pc:sldMk cId="978886769" sldId="400"/>
        </pc:sldMkLst>
        <pc:spChg chg="mod">
          <ac:chgData name="Martin Olsen" userId="7254d004-2fad-420f-93dc-c3ae3d44542c" providerId="ADAL" clId="{89C34F43-5692-4583-9178-8058FAC7F46D}" dt="2025-01-31T12:21:52.561" v="334" actId="13926"/>
          <ac:spMkLst>
            <pc:docMk/>
            <pc:sldMk cId="978886769" sldId="400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1:46.618" v="333" actId="13926"/>
        <pc:sldMkLst>
          <pc:docMk/>
          <pc:sldMk cId="3268639525" sldId="401"/>
        </pc:sldMkLst>
        <pc:spChg chg="mod">
          <ac:chgData name="Martin Olsen" userId="7254d004-2fad-420f-93dc-c3ae3d44542c" providerId="ADAL" clId="{89C34F43-5692-4583-9178-8058FAC7F46D}" dt="2025-01-31T12:21:46.618" v="333" actId="13926"/>
          <ac:spMkLst>
            <pc:docMk/>
            <pc:sldMk cId="3268639525" sldId="401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1:42.045" v="332" actId="13926"/>
        <pc:sldMkLst>
          <pc:docMk/>
          <pc:sldMk cId="730884083" sldId="402"/>
        </pc:sldMkLst>
        <pc:spChg chg="mod">
          <ac:chgData name="Martin Olsen" userId="7254d004-2fad-420f-93dc-c3ae3d44542c" providerId="ADAL" clId="{89C34F43-5692-4583-9178-8058FAC7F46D}" dt="2025-01-31T12:21:42.045" v="332" actId="13926"/>
          <ac:spMkLst>
            <pc:docMk/>
            <pc:sldMk cId="730884083" sldId="402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1:29.626" v="324" actId="13926"/>
        <pc:sldMkLst>
          <pc:docMk/>
          <pc:sldMk cId="2166467048" sldId="404"/>
        </pc:sldMkLst>
        <pc:spChg chg="mod">
          <ac:chgData name="Martin Olsen" userId="7254d004-2fad-420f-93dc-c3ae3d44542c" providerId="ADAL" clId="{89C34F43-5692-4583-9178-8058FAC7F46D}" dt="2025-01-31T12:21:29.626" v="324" actId="13926"/>
          <ac:spMkLst>
            <pc:docMk/>
            <pc:sldMk cId="2166467048" sldId="404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1:05.065" v="319" actId="13926"/>
        <pc:sldMkLst>
          <pc:docMk/>
          <pc:sldMk cId="2923751004" sldId="405"/>
        </pc:sldMkLst>
        <pc:spChg chg="mod">
          <ac:chgData name="Martin Olsen" userId="7254d004-2fad-420f-93dc-c3ae3d44542c" providerId="ADAL" clId="{89C34F43-5692-4583-9178-8058FAC7F46D}" dt="2025-01-31T12:21:05.065" v="319" actId="13926"/>
          <ac:spMkLst>
            <pc:docMk/>
            <pc:sldMk cId="2923751004" sldId="405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0:57.995" v="318" actId="13926"/>
        <pc:sldMkLst>
          <pc:docMk/>
          <pc:sldMk cId="2775039221" sldId="406"/>
        </pc:sldMkLst>
        <pc:spChg chg="mod">
          <ac:chgData name="Martin Olsen" userId="7254d004-2fad-420f-93dc-c3ae3d44542c" providerId="ADAL" clId="{89C34F43-5692-4583-9178-8058FAC7F46D}" dt="2025-01-31T12:20:57.995" v="318" actId="13926"/>
          <ac:spMkLst>
            <pc:docMk/>
            <pc:sldMk cId="2775039221" sldId="406"/>
            <ac:spMk id="3" creationId="{00000000-0000-0000-0000-000000000000}"/>
          </ac:spMkLst>
        </pc:spChg>
      </pc:sldChg>
      <pc:sldChg chg="modSp mod">
        <pc:chgData name="Martin Olsen" userId="7254d004-2fad-420f-93dc-c3ae3d44542c" providerId="ADAL" clId="{89C34F43-5692-4583-9178-8058FAC7F46D}" dt="2025-01-31T12:20:47.584" v="317" actId="13926"/>
        <pc:sldMkLst>
          <pc:docMk/>
          <pc:sldMk cId="242947625" sldId="407"/>
        </pc:sldMkLst>
        <pc:spChg chg="mod">
          <ac:chgData name="Martin Olsen" userId="7254d004-2fad-420f-93dc-c3ae3d44542c" providerId="ADAL" clId="{89C34F43-5692-4583-9178-8058FAC7F46D}" dt="2025-01-31T12:20:47.584" v="317" actId="13926"/>
          <ac:spMkLst>
            <pc:docMk/>
            <pc:sldMk cId="242947625" sldId="407"/>
            <ac:spMk id="3" creationId="{00000000-0000-0000-0000-000000000000}"/>
          </ac:spMkLst>
        </pc:spChg>
      </pc:sldChg>
    </pc:docChg>
  </pc:docChgLst>
  <pc:docChgLst>
    <pc:chgData name="Mette Guldbrandsen" userId="69ce135e-b135-426b-8f9d-8836f677cade" providerId="ADAL" clId="{0BB14AE3-1C96-473B-B108-2EC0DB1FA627}"/>
    <pc:docChg chg="undo custSel addSld delSld modSld sldOrd">
      <pc:chgData name="Mette Guldbrandsen" userId="69ce135e-b135-426b-8f9d-8836f677cade" providerId="ADAL" clId="{0BB14AE3-1C96-473B-B108-2EC0DB1FA627}" dt="2025-02-04T08:13:03.797" v="1876" actId="20577"/>
      <pc:docMkLst>
        <pc:docMk/>
      </pc:docMkLst>
      <pc:sldChg chg="addSp delSp modSp mod">
        <pc:chgData name="Mette Guldbrandsen" userId="69ce135e-b135-426b-8f9d-8836f677cade" providerId="ADAL" clId="{0BB14AE3-1C96-473B-B108-2EC0DB1FA627}" dt="2025-01-31T11:12:38.976" v="731" actId="1076"/>
        <pc:sldMkLst>
          <pc:docMk/>
          <pc:sldMk cId="3725864861" sldId="256"/>
        </pc:sldMkLst>
        <pc:spChg chg="mod">
          <ac:chgData name="Mette Guldbrandsen" userId="69ce135e-b135-426b-8f9d-8836f677cade" providerId="ADAL" clId="{0BB14AE3-1C96-473B-B108-2EC0DB1FA627}" dt="2025-01-31T11:07:29.557" v="695" actId="20577"/>
          <ac:spMkLst>
            <pc:docMk/>
            <pc:sldMk cId="3725864861" sldId="256"/>
            <ac:spMk id="2" creationId="{00000000-0000-0000-0000-000000000000}"/>
          </ac:spMkLst>
        </pc:spChg>
        <pc:spChg chg="add mod">
          <ac:chgData name="Mette Guldbrandsen" userId="69ce135e-b135-426b-8f9d-8836f677cade" providerId="ADAL" clId="{0BB14AE3-1C96-473B-B108-2EC0DB1FA627}" dt="2025-01-31T11:07:13.155" v="690" actId="1076"/>
          <ac:spMkLst>
            <pc:docMk/>
            <pc:sldMk cId="3725864861" sldId="256"/>
            <ac:spMk id="13" creationId="{51D05E47-2912-DE19-A35D-75F5DB0168D9}"/>
          </ac:spMkLst>
        </pc:spChg>
        <pc:picChg chg="add mod">
          <ac:chgData name="Mette Guldbrandsen" userId="69ce135e-b135-426b-8f9d-8836f677cade" providerId="ADAL" clId="{0BB14AE3-1C96-473B-B108-2EC0DB1FA627}" dt="2025-01-31T11:10:55.928" v="718" actId="14100"/>
          <ac:picMkLst>
            <pc:docMk/>
            <pc:sldMk cId="3725864861" sldId="256"/>
            <ac:picMk id="17" creationId="{7189B55D-E079-DA1C-AB77-6B0F94B66C7D}"/>
          </ac:picMkLst>
        </pc:picChg>
        <pc:picChg chg="add mod ord">
          <ac:chgData name="Mette Guldbrandsen" userId="69ce135e-b135-426b-8f9d-8836f677cade" providerId="ADAL" clId="{0BB14AE3-1C96-473B-B108-2EC0DB1FA627}" dt="2025-01-31T11:12:38.976" v="731" actId="1076"/>
          <ac:picMkLst>
            <pc:docMk/>
            <pc:sldMk cId="3725864861" sldId="256"/>
            <ac:picMk id="21" creationId="{DE3E86F7-C0C8-F2EE-4923-BCCDD46D8977}"/>
          </ac:picMkLst>
        </pc:picChg>
      </pc:sldChg>
      <pc:sldChg chg="modSp mod">
        <pc:chgData name="Mette Guldbrandsen" userId="69ce135e-b135-426b-8f9d-8836f677cade" providerId="ADAL" clId="{0BB14AE3-1C96-473B-B108-2EC0DB1FA627}" dt="2025-01-31T12:11:30.562" v="1621" actId="20577"/>
        <pc:sldMkLst>
          <pc:docMk/>
          <pc:sldMk cId="3308054915" sldId="263"/>
        </pc:sldMkLst>
        <pc:spChg chg="mod">
          <ac:chgData name="Mette Guldbrandsen" userId="69ce135e-b135-426b-8f9d-8836f677cade" providerId="ADAL" clId="{0BB14AE3-1C96-473B-B108-2EC0DB1FA627}" dt="2025-01-31T12:11:30.562" v="1621" actId="20577"/>
          <ac:spMkLst>
            <pc:docMk/>
            <pc:sldMk cId="3308054915" sldId="263"/>
            <ac:spMk id="3" creationId="{00000000-0000-0000-0000-000000000000}"/>
          </ac:spMkLst>
        </pc:spChg>
      </pc:sldChg>
      <pc:sldChg chg="addSp delSp modSp mod">
        <pc:chgData name="Mette Guldbrandsen" userId="69ce135e-b135-426b-8f9d-8836f677cade" providerId="ADAL" clId="{0BB14AE3-1C96-473B-B108-2EC0DB1FA627}" dt="2025-01-31T11:15:21.293" v="809" actId="478"/>
        <pc:sldMkLst>
          <pc:docMk/>
          <pc:sldMk cId="3348156664" sldId="265"/>
        </pc:sldMkLst>
        <pc:spChg chg="mod">
          <ac:chgData name="Mette Guldbrandsen" userId="69ce135e-b135-426b-8f9d-8836f677cade" providerId="ADAL" clId="{0BB14AE3-1C96-473B-B108-2EC0DB1FA627}" dt="2025-01-31T11:14:52.489" v="804" actId="962"/>
          <ac:spMkLst>
            <pc:docMk/>
            <pc:sldMk cId="3348156664" sldId="265"/>
            <ac:spMk id="4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15:10.136" v="1642" actId="113"/>
        <pc:sldMkLst>
          <pc:docMk/>
          <pc:sldMk cId="2783405054" sldId="269"/>
        </pc:sldMkLst>
        <pc:spChg chg="mod">
          <ac:chgData name="Mette Guldbrandsen" userId="69ce135e-b135-426b-8f9d-8836f677cade" providerId="ADAL" clId="{0BB14AE3-1C96-473B-B108-2EC0DB1FA627}" dt="2025-01-31T12:15:10.136" v="1642" actId="113"/>
          <ac:spMkLst>
            <pc:docMk/>
            <pc:sldMk cId="2783405054" sldId="269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1:30:00.615" v="975" actId="13926"/>
        <pc:sldMkLst>
          <pc:docMk/>
          <pc:sldMk cId="19463441" sldId="287"/>
        </pc:sldMkLst>
      </pc:sldChg>
      <pc:sldChg chg="modSp mod">
        <pc:chgData name="Mette Guldbrandsen" userId="69ce135e-b135-426b-8f9d-8836f677cade" providerId="ADAL" clId="{0BB14AE3-1C96-473B-B108-2EC0DB1FA627}" dt="2025-02-04T08:13:03.797" v="1876" actId="20577"/>
        <pc:sldMkLst>
          <pc:docMk/>
          <pc:sldMk cId="2514900794" sldId="298"/>
        </pc:sldMkLst>
        <pc:spChg chg="mod">
          <ac:chgData name="Mette Guldbrandsen" userId="69ce135e-b135-426b-8f9d-8836f677cade" providerId="ADAL" clId="{0BB14AE3-1C96-473B-B108-2EC0DB1FA627}" dt="2025-02-04T08:13:03.797" v="1876" actId="20577"/>
          <ac:spMkLst>
            <pc:docMk/>
            <pc:sldMk cId="2514900794" sldId="298"/>
            <ac:spMk id="2" creationId="{C831ACB8-6753-4B5F-923E-317C4C09BD39}"/>
          </ac:spMkLst>
        </pc:spChg>
        <pc:spChg chg="mod">
          <ac:chgData name="Mette Guldbrandsen" userId="69ce135e-b135-426b-8f9d-8836f677cade" providerId="ADAL" clId="{0BB14AE3-1C96-473B-B108-2EC0DB1FA627}" dt="2025-01-31T11:28:48.369" v="960" actId="1076"/>
          <ac:spMkLst>
            <pc:docMk/>
            <pc:sldMk cId="2514900794" sldId="298"/>
            <ac:spMk id="12" creationId="{77ADC14D-F1F2-1B00-3C0E-A63AF2E09A7B}"/>
          </ac:spMkLst>
        </pc:spChg>
        <pc:spChg chg="mod">
          <ac:chgData name="Mette Guldbrandsen" userId="69ce135e-b135-426b-8f9d-8836f677cade" providerId="ADAL" clId="{0BB14AE3-1C96-473B-B108-2EC0DB1FA627}" dt="2025-01-31T11:21:32.343" v="950" actId="113"/>
          <ac:spMkLst>
            <pc:docMk/>
            <pc:sldMk cId="2514900794" sldId="298"/>
            <ac:spMk id="15" creationId="{B18E4F3A-7897-4C7C-BB2F-101F260D9E05}"/>
          </ac:spMkLst>
        </pc:spChg>
        <pc:spChg chg="mod">
          <ac:chgData name="Mette Guldbrandsen" userId="69ce135e-b135-426b-8f9d-8836f677cade" providerId="ADAL" clId="{0BB14AE3-1C96-473B-B108-2EC0DB1FA627}" dt="2025-01-31T11:21:34.824" v="951" actId="113"/>
          <ac:spMkLst>
            <pc:docMk/>
            <pc:sldMk cId="2514900794" sldId="298"/>
            <ac:spMk id="24" creationId="{F9CD0479-D889-4D34-AEE8-E0D3D971521B}"/>
          </ac:spMkLst>
        </pc:spChg>
        <pc:spChg chg="mod">
          <ac:chgData name="Mette Guldbrandsen" userId="69ce135e-b135-426b-8f9d-8836f677cade" providerId="ADAL" clId="{0BB14AE3-1C96-473B-B108-2EC0DB1FA627}" dt="2025-01-31T11:21:36.972" v="952" actId="113"/>
          <ac:spMkLst>
            <pc:docMk/>
            <pc:sldMk cId="2514900794" sldId="298"/>
            <ac:spMk id="25" creationId="{AA06A316-F99C-4883-809C-2B14F9B0A830}"/>
          </ac:spMkLst>
        </pc:spChg>
        <pc:spChg chg="mod">
          <ac:chgData name="Mette Guldbrandsen" userId="69ce135e-b135-426b-8f9d-8836f677cade" providerId="ADAL" clId="{0BB14AE3-1C96-473B-B108-2EC0DB1FA627}" dt="2025-01-31T11:21:38.714" v="953" actId="113"/>
          <ac:spMkLst>
            <pc:docMk/>
            <pc:sldMk cId="2514900794" sldId="298"/>
            <ac:spMk id="26" creationId="{3FD6C35D-CE91-4D02-B970-424CDB827DAA}"/>
          </ac:spMkLst>
        </pc:spChg>
        <pc:spChg chg="mod">
          <ac:chgData name="Mette Guldbrandsen" userId="69ce135e-b135-426b-8f9d-8836f677cade" providerId="ADAL" clId="{0BB14AE3-1C96-473B-B108-2EC0DB1FA627}" dt="2025-01-31T11:20:24.735" v="865" actId="14100"/>
          <ac:spMkLst>
            <pc:docMk/>
            <pc:sldMk cId="2514900794" sldId="298"/>
            <ac:spMk id="27" creationId="{1DC662C9-5239-4D94-96F7-A0B04A72D5C6}"/>
          </ac:spMkLst>
        </pc:spChg>
        <pc:spChg chg="mod">
          <ac:chgData name="Mette Guldbrandsen" userId="69ce135e-b135-426b-8f9d-8836f677cade" providerId="ADAL" clId="{0BB14AE3-1C96-473B-B108-2EC0DB1FA627}" dt="2025-01-31T11:28:45.521" v="959" actId="1076"/>
          <ac:spMkLst>
            <pc:docMk/>
            <pc:sldMk cId="2514900794" sldId="298"/>
            <ac:spMk id="28" creationId="{7A4315E0-329E-41B2-BBEB-97163A5BFDA8}"/>
          </ac:spMkLst>
        </pc:spChg>
        <pc:spChg chg="mod">
          <ac:chgData name="Mette Guldbrandsen" userId="69ce135e-b135-426b-8f9d-8836f677cade" providerId="ADAL" clId="{0BB14AE3-1C96-473B-B108-2EC0DB1FA627}" dt="2025-01-31T11:28:34.198" v="957" actId="1076"/>
          <ac:spMkLst>
            <pc:docMk/>
            <pc:sldMk cId="2514900794" sldId="298"/>
            <ac:spMk id="30" creationId="{580AA03B-C00A-4E1A-BE81-FD33EDAC44D1}"/>
          </ac:spMkLst>
        </pc:spChg>
        <pc:spChg chg="mod">
          <ac:chgData name="Mette Guldbrandsen" userId="69ce135e-b135-426b-8f9d-8836f677cade" providerId="ADAL" clId="{0BB14AE3-1C96-473B-B108-2EC0DB1FA627}" dt="2025-01-31T11:28:40.702" v="958" actId="1076"/>
          <ac:spMkLst>
            <pc:docMk/>
            <pc:sldMk cId="2514900794" sldId="298"/>
            <ac:spMk id="31" creationId="{19634091-8989-44FA-B6AD-2B5EABD5159A}"/>
          </ac:spMkLst>
        </pc:spChg>
      </pc:sldChg>
      <pc:sldChg chg="modSp mod">
        <pc:chgData name="Mette Guldbrandsen" userId="69ce135e-b135-426b-8f9d-8836f677cade" providerId="ADAL" clId="{0BB14AE3-1C96-473B-B108-2EC0DB1FA627}" dt="2025-01-31T11:30:44.221" v="979" actId="13926"/>
        <pc:sldMkLst>
          <pc:docMk/>
          <pc:sldMk cId="502220822" sldId="305"/>
        </pc:sldMkLst>
        <pc:spChg chg="mod">
          <ac:chgData name="Mette Guldbrandsen" userId="69ce135e-b135-426b-8f9d-8836f677cade" providerId="ADAL" clId="{0BB14AE3-1C96-473B-B108-2EC0DB1FA627}" dt="2025-01-31T11:30:44.221" v="979" actId="13926"/>
          <ac:spMkLst>
            <pc:docMk/>
            <pc:sldMk cId="502220822" sldId="305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1:30:31.809" v="977" actId="13926"/>
        <pc:sldMkLst>
          <pc:docMk/>
          <pc:sldMk cId="3620486216" sldId="306"/>
        </pc:sldMkLst>
        <pc:spChg chg="mod">
          <ac:chgData name="Mette Guldbrandsen" userId="69ce135e-b135-426b-8f9d-8836f677cade" providerId="ADAL" clId="{0BB14AE3-1C96-473B-B108-2EC0DB1FA627}" dt="2025-01-31T11:30:31.809" v="977" actId="13926"/>
          <ac:spMkLst>
            <pc:docMk/>
            <pc:sldMk cId="3620486216" sldId="306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1:28:58.411" v="962" actId="20577"/>
        <pc:sldMkLst>
          <pc:docMk/>
          <pc:sldMk cId="3304910074" sldId="316"/>
        </pc:sldMkLst>
        <pc:spChg chg="mod">
          <ac:chgData name="Mette Guldbrandsen" userId="69ce135e-b135-426b-8f9d-8836f677cade" providerId="ADAL" clId="{0BB14AE3-1C96-473B-B108-2EC0DB1FA627}" dt="2025-01-31T11:28:58.411" v="962" actId="20577"/>
          <ac:spMkLst>
            <pc:docMk/>
            <pc:sldMk cId="3304910074" sldId="316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1:29:10.251" v="965" actId="20577"/>
        <pc:sldMkLst>
          <pc:docMk/>
          <pc:sldMk cId="984600860" sldId="340"/>
        </pc:sldMkLst>
        <pc:spChg chg="mod">
          <ac:chgData name="Mette Guldbrandsen" userId="69ce135e-b135-426b-8f9d-8836f677cade" providerId="ADAL" clId="{0BB14AE3-1C96-473B-B108-2EC0DB1FA627}" dt="2025-01-31T11:29:10.251" v="965" actId="20577"/>
          <ac:spMkLst>
            <pc:docMk/>
            <pc:sldMk cId="984600860" sldId="340"/>
            <ac:spMk id="2" creationId="{8EBE3AD8-93FD-9DE2-C215-D3420EA1720F}"/>
          </ac:spMkLst>
        </pc:spChg>
      </pc:sldChg>
      <pc:sldChg chg="modSp mod">
        <pc:chgData name="Mette Guldbrandsen" userId="69ce135e-b135-426b-8f9d-8836f677cade" providerId="ADAL" clId="{0BB14AE3-1C96-473B-B108-2EC0DB1FA627}" dt="2025-01-31T11:29:43.120" v="973" actId="13926"/>
        <pc:sldMkLst>
          <pc:docMk/>
          <pc:sldMk cId="154376005" sldId="341"/>
        </pc:sldMkLst>
        <pc:spChg chg="mod">
          <ac:chgData name="Mette Guldbrandsen" userId="69ce135e-b135-426b-8f9d-8836f677cade" providerId="ADAL" clId="{0BB14AE3-1C96-473B-B108-2EC0DB1FA627}" dt="2025-01-31T11:29:34.362" v="970" actId="20577"/>
          <ac:spMkLst>
            <pc:docMk/>
            <pc:sldMk cId="154376005" sldId="341"/>
            <ac:spMk id="2" creationId="{3773BD8C-F219-7304-2499-AE5FD0599F2F}"/>
          </ac:spMkLst>
        </pc:spChg>
      </pc:sldChg>
      <pc:sldChg chg="modSp mod">
        <pc:chgData name="Mette Guldbrandsen" userId="69ce135e-b135-426b-8f9d-8836f677cade" providerId="ADAL" clId="{0BB14AE3-1C96-473B-B108-2EC0DB1FA627}" dt="2025-01-31T11:29:46.943" v="974" actId="13926"/>
        <pc:sldMkLst>
          <pc:docMk/>
          <pc:sldMk cId="2636285076" sldId="342"/>
        </pc:sldMkLst>
      </pc:sldChg>
      <pc:sldChg chg="modSp mod">
        <pc:chgData name="Mette Guldbrandsen" userId="69ce135e-b135-426b-8f9d-8836f677cade" providerId="ADAL" clId="{0BB14AE3-1C96-473B-B108-2EC0DB1FA627}" dt="2025-01-31T11:29:23.614" v="967" actId="13926"/>
        <pc:sldMkLst>
          <pc:docMk/>
          <pc:sldMk cId="2471012992" sldId="343"/>
        </pc:sldMkLst>
      </pc:sldChg>
      <pc:sldChg chg="addSp delSp modSp mod">
        <pc:chgData name="Mette Guldbrandsen" userId="69ce135e-b135-426b-8f9d-8836f677cade" providerId="ADAL" clId="{0BB14AE3-1C96-473B-B108-2EC0DB1FA627}" dt="2025-01-31T11:58:04.010" v="998" actId="1076"/>
        <pc:sldMkLst>
          <pc:docMk/>
          <pc:sldMk cId="1883257915" sldId="352"/>
        </pc:sldMkLst>
        <pc:spChg chg="mod">
          <ac:chgData name="Mette Guldbrandsen" userId="69ce135e-b135-426b-8f9d-8836f677cade" providerId="ADAL" clId="{0BB14AE3-1C96-473B-B108-2EC0DB1FA627}" dt="2025-01-31T11:54:11.426" v="988" actId="20577"/>
          <ac:spMkLst>
            <pc:docMk/>
            <pc:sldMk cId="1883257915" sldId="352"/>
            <ac:spMk id="2" creationId="{00000000-0000-0000-0000-000000000000}"/>
          </ac:spMkLst>
        </pc:spChg>
        <pc:picChg chg="add mod">
          <ac:chgData name="Mette Guldbrandsen" userId="69ce135e-b135-426b-8f9d-8836f677cade" providerId="ADAL" clId="{0BB14AE3-1C96-473B-B108-2EC0DB1FA627}" dt="2025-01-31T11:58:04.010" v="998" actId="1076"/>
          <ac:picMkLst>
            <pc:docMk/>
            <pc:sldMk cId="1883257915" sldId="352"/>
            <ac:picMk id="5" creationId="{37A065C8-B216-FB55-F22A-868DD557E74D}"/>
          </ac:picMkLst>
        </pc:picChg>
      </pc:sldChg>
      <pc:sldChg chg="modSp mod">
        <pc:chgData name="Mette Guldbrandsen" userId="69ce135e-b135-426b-8f9d-8836f677cade" providerId="ADAL" clId="{0BB14AE3-1C96-473B-B108-2EC0DB1FA627}" dt="2025-01-31T11:30:39.605" v="978" actId="13926"/>
        <pc:sldMkLst>
          <pc:docMk/>
          <pc:sldMk cId="423269547" sldId="355"/>
        </pc:sldMkLst>
        <pc:spChg chg="mod">
          <ac:chgData name="Mette Guldbrandsen" userId="69ce135e-b135-426b-8f9d-8836f677cade" providerId="ADAL" clId="{0BB14AE3-1C96-473B-B108-2EC0DB1FA627}" dt="2025-01-31T11:30:39.605" v="978" actId="13926"/>
          <ac:spMkLst>
            <pc:docMk/>
            <pc:sldMk cId="423269547" sldId="355"/>
            <ac:spMk id="2" creationId="{C4175A1E-994B-DC51-502C-53268D660A79}"/>
          </ac:spMkLst>
        </pc:spChg>
      </pc:sldChg>
      <pc:sldChg chg="modSp mod">
        <pc:chgData name="Mette Guldbrandsen" userId="69ce135e-b135-426b-8f9d-8836f677cade" providerId="ADAL" clId="{0BB14AE3-1C96-473B-B108-2EC0DB1FA627}" dt="2025-01-31T11:31:16.771" v="982" actId="13926"/>
        <pc:sldMkLst>
          <pc:docMk/>
          <pc:sldMk cId="1317834202" sldId="356"/>
        </pc:sldMkLst>
        <pc:spChg chg="mod">
          <ac:chgData name="Mette Guldbrandsen" userId="69ce135e-b135-426b-8f9d-8836f677cade" providerId="ADAL" clId="{0BB14AE3-1C96-473B-B108-2EC0DB1FA627}" dt="2025-01-31T11:31:16.771" v="982" actId="13926"/>
          <ac:spMkLst>
            <pc:docMk/>
            <pc:sldMk cId="1317834202" sldId="356"/>
            <ac:spMk id="4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1:30:49.872" v="980" actId="13926"/>
        <pc:sldMkLst>
          <pc:docMk/>
          <pc:sldMk cId="1812035351" sldId="357"/>
        </pc:sldMkLst>
        <pc:spChg chg="mod">
          <ac:chgData name="Mette Guldbrandsen" userId="69ce135e-b135-426b-8f9d-8836f677cade" providerId="ADAL" clId="{0BB14AE3-1C96-473B-B108-2EC0DB1FA627}" dt="2025-01-31T11:30:49.872" v="980" actId="13926"/>
          <ac:spMkLst>
            <pc:docMk/>
            <pc:sldMk cId="1812035351" sldId="357"/>
            <ac:spMk id="2" creationId="{6D791591-F24E-C7FB-71B0-89D1E5132819}"/>
          </ac:spMkLst>
        </pc:spChg>
      </pc:sldChg>
      <pc:sldChg chg="modSp mod">
        <pc:chgData name="Mette Guldbrandsen" userId="69ce135e-b135-426b-8f9d-8836f677cade" providerId="ADAL" clId="{0BB14AE3-1C96-473B-B108-2EC0DB1FA627}" dt="2025-01-31T11:31:21.233" v="983" actId="13926"/>
        <pc:sldMkLst>
          <pc:docMk/>
          <pc:sldMk cId="3517206397" sldId="363"/>
        </pc:sldMkLst>
        <pc:spChg chg="mod">
          <ac:chgData name="Mette Guldbrandsen" userId="69ce135e-b135-426b-8f9d-8836f677cade" providerId="ADAL" clId="{0BB14AE3-1C96-473B-B108-2EC0DB1FA627}" dt="2025-01-31T11:31:21.233" v="983" actId="13926"/>
          <ac:spMkLst>
            <pc:docMk/>
            <pc:sldMk cId="3517206397" sldId="363"/>
            <ac:spMk id="2" creationId="{609AB66A-152F-C471-4544-15F4A2122A3C}"/>
          </ac:spMkLst>
        </pc:spChg>
      </pc:sldChg>
      <pc:sldChg chg="modSp mod">
        <pc:chgData name="Mette Guldbrandsen" userId="69ce135e-b135-426b-8f9d-8836f677cade" providerId="ADAL" clId="{0BB14AE3-1C96-473B-B108-2EC0DB1FA627}" dt="2025-01-31T12:10:19.276" v="1610" actId="13926"/>
        <pc:sldMkLst>
          <pc:docMk/>
          <pc:sldMk cId="2818852208" sldId="399"/>
        </pc:sldMkLst>
        <pc:spChg chg="mod">
          <ac:chgData name="Mette Guldbrandsen" userId="69ce135e-b135-426b-8f9d-8836f677cade" providerId="ADAL" clId="{0BB14AE3-1C96-473B-B108-2EC0DB1FA627}" dt="2025-01-31T12:10:19.276" v="1610" actId="13926"/>
          <ac:spMkLst>
            <pc:docMk/>
            <pc:sldMk cId="2818852208" sldId="399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12:05.257" v="1627" actId="20577"/>
        <pc:sldMkLst>
          <pc:docMk/>
          <pc:sldMk cId="978886769" sldId="400"/>
        </pc:sldMkLst>
        <pc:spChg chg="mod">
          <ac:chgData name="Mette Guldbrandsen" userId="69ce135e-b135-426b-8f9d-8836f677cade" providerId="ADAL" clId="{0BB14AE3-1C96-473B-B108-2EC0DB1FA627}" dt="2025-01-31T12:12:05.257" v="1627" actId="20577"/>
          <ac:spMkLst>
            <pc:docMk/>
            <pc:sldMk cId="978886769" sldId="400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44:47.337" v="1819" actId="20577"/>
        <pc:sldMkLst>
          <pc:docMk/>
          <pc:sldMk cId="3268639525" sldId="401"/>
        </pc:sldMkLst>
        <pc:spChg chg="mod">
          <ac:chgData name="Mette Guldbrandsen" userId="69ce135e-b135-426b-8f9d-8836f677cade" providerId="ADAL" clId="{0BB14AE3-1C96-473B-B108-2EC0DB1FA627}" dt="2025-01-31T12:44:47.337" v="1819" actId="20577"/>
          <ac:spMkLst>
            <pc:docMk/>
            <pc:sldMk cId="3268639525" sldId="401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12:53.516" v="1636" actId="13926"/>
        <pc:sldMkLst>
          <pc:docMk/>
          <pc:sldMk cId="730884083" sldId="402"/>
        </pc:sldMkLst>
        <pc:spChg chg="mod">
          <ac:chgData name="Mette Guldbrandsen" userId="69ce135e-b135-426b-8f9d-8836f677cade" providerId="ADAL" clId="{0BB14AE3-1C96-473B-B108-2EC0DB1FA627}" dt="2025-01-31T12:12:53.516" v="1636" actId="13926"/>
          <ac:spMkLst>
            <pc:docMk/>
            <pc:sldMk cId="730884083" sldId="402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10:48.522" v="1614" actId="20577"/>
        <pc:sldMkLst>
          <pc:docMk/>
          <pc:sldMk cId="2166467048" sldId="404"/>
        </pc:sldMkLst>
        <pc:spChg chg="mod">
          <ac:chgData name="Mette Guldbrandsen" userId="69ce135e-b135-426b-8f9d-8836f677cade" providerId="ADAL" clId="{0BB14AE3-1C96-473B-B108-2EC0DB1FA627}" dt="2025-01-31T12:10:48.522" v="1614" actId="20577"/>
          <ac:spMkLst>
            <pc:docMk/>
            <pc:sldMk cId="2166467048" sldId="404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1:30:58.044" v="981" actId="13926"/>
        <pc:sldMkLst>
          <pc:docMk/>
          <pc:sldMk cId="2923751004" sldId="405"/>
        </pc:sldMkLst>
        <pc:spChg chg="mod">
          <ac:chgData name="Mette Guldbrandsen" userId="69ce135e-b135-426b-8f9d-8836f677cade" providerId="ADAL" clId="{0BB14AE3-1C96-473B-B108-2EC0DB1FA627}" dt="2025-01-31T11:30:58.044" v="981" actId="13926"/>
          <ac:spMkLst>
            <pc:docMk/>
            <pc:sldMk cId="2923751004" sldId="405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12:44.346" v="1635" actId="13926"/>
        <pc:sldMkLst>
          <pc:docMk/>
          <pc:sldMk cId="2775039221" sldId="406"/>
        </pc:sldMkLst>
        <pc:spChg chg="mod">
          <ac:chgData name="Mette Guldbrandsen" userId="69ce135e-b135-426b-8f9d-8836f677cade" providerId="ADAL" clId="{0BB14AE3-1C96-473B-B108-2EC0DB1FA627}" dt="2025-01-31T12:12:44.346" v="1635" actId="13926"/>
          <ac:spMkLst>
            <pc:docMk/>
            <pc:sldMk cId="2775039221" sldId="406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12:38.421" v="1634" actId="13926"/>
        <pc:sldMkLst>
          <pc:docMk/>
          <pc:sldMk cId="242947625" sldId="407"/>
        </pc:sldMkLst>
        <pc:spChg chg="mod">
          <ac:chgData name="Mette Guldbrandsen" userId="69ce135e-b135-426b-8f9d-8836f677cade" providerId="ADAL" clId="{0BB14AE3-1C96-473B-B108-2EC0DB1FA627}" dt="2025-01-31T12:12:38.421" v="1634" actId="13926"/>
          <ac:spMkLst>
            <pc:docMk/>
            <pc:sldMk cId="242947625" sldId="407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14:38.722" v="1641" actId="113"/>
        <pc:sldMkLst>
          <pc:docMk/>
          <pc:sldMk cId="1787769306" sldId="410"/>
        </pc:sldMkLst>
        <pc:spChg chg="mod">
          <ac:chgData name="Mette Guldbrandsen" userId="69ce135e-b135-426b-8f9d-8836f677cade" providerId="ADAL" clId="{0BB14AE3-1C96-473B-B108-2EC0DB1FA627}" dt="2025-01-31T12:14:38.722" v="1641" actId="113"/>
          <ac:spMkLst>
            <pc:docMk/>
            <pc:sldMk cId="1787769306" sldId="410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20:05.800" v="1696" actId="113"/>
        <pc:sldMkLst>
          <pc:docMk/>
          <pc:sldMk cId="796165025" sldId="411"/>
        </pc:sldMkLst>
        <pc:spChg chg="mod">
          <ac:chgData name="Mette Guldbrandsen" userId="69ce135e-b135-426b-8f9d-8836f677cade" providerId="ADAL" clId="{0BB14AE3-1C96-473B-B108-2EC0DB1FA627}" dt="2025-01-31T12:20:05.800" v="1696" actId="113"/>
          <ac:spMkLst>
            <pc:docMk/>
            <pc:sldMk cId="796165025" sldId="411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B14AE3-1C96-473B-B108-2EC0DB1FA627}" dt="2025-01-31T12:20:21.772" v="1699" actId="113"/>
        <pc:sldMkLst>
          <pc:docMk/>
          <pc:sldMk cId="4095189270" sldId="412"/>
        </pc:sldMkLst>
        <pc:spChg chg="mod">
          <ac:chgData name="Mette Guldbrandsen" userId="69ce135e-b135-426b-8f9d-8836f677cade" providerId="ADAL" clId="{0BB14AE3-1C96-473B-B108-2EC0DB1FA627}" dt="2025-01-31T12:20:21.772" v="1699" actId="113"/>
          <ac:spMkLst>
            <pc:docMk/>
            <pc:sldMk cId="4095189270" sldId="412"/>
            <ac:spMk id="3" creationId="{00000000-0000-0000-0000-000000000000}"/>
          </ac:spMkLst>
        </pc:spChg>
      </pc:sldChg>
      <pc:sldChg chg="del">
        <pc:chgData name="Mette Guldbrandsen" userId="69ce135e-b135-426b-8f9d-8836f677cade" providerId="ADAL" clId="{0BB14AE3-1C96-473B-B108-2EC0DB1FA627}" dt="2025-01-31T12:21:52.008" v="1720" actId="47"/>
        <pc:sldMkLst>
          <pc:docMk/>
          <pc:sldMk cId="1207848914" sldId="413"/>
        </pc:sldMkLst>
      </pc:sldChg>
      <pc:sldChg chg="addSp modSp mod">
        <pc:chgData name="Mette Guldbrandsen" userId="69ce135e-b135-426b-8f9d-8836f677cade" providerId="ADAL" clId="{0BB14AE3-1C96-473B-B108-2EC0DB1FA627}" dt="2025-01-31T12:08:16.886" v="1561" actId="1076"/>
        <pc:sldMkLst>
          <pc:docMk/>
          <pc:sldMk cId="435927201" sldId="414"/>
        </pc:sldMkLst>
        <pc:spChg chg="add mod">
          <ac:chgData name="Mette Guldbrandsen" userId="69ce135e-b135-426b-8f9d-8836f677cade" providerId="ADAL" clId="{0BB14AE3-1C96-473B-B108-2EC0DB1FA627}" dt="2025-01-31T12:08:16.886" v="1561" actId="1076"/>
          <ac:spMkLst>
            <pc:docMk/>
            <pc:sldMk cId="435927201" sldId="414"/>
            <ac:spMk id="2" creationId="{6C4B907F-A6F0-43DB-5BE7-91E116EAA47B}"/>
          </ac:spMkLst>
        </pc:spChg>
        <pc:spChg chg="mod">
          <ac:chgData name="Mette Guldbrandsen" userId="69ce135e-b135-426b-8f9d-8836f677cade" providerId="ADAL" clId="{0BB14AE3-1C96-473B-B108-2EC0DB1FA627}" dt="2025-01-31T12:06:45.567" v="1513" actId="2710"/>
          <ac:spMkLst>
            <pc:docMk/>
            <pc:sldMk cId="435927201" sldId="414"/>
            <ac:spMk id="6" creationId="{46368D2C-D5EB-95D1-02DD-DB78BD339DAF}"/>
          </ac:spMkLst>
        </pc:spChg>
        <pc:spChg chg="mod">
          <ac:chgData name="Mette Guldbrandsen" userId="69ce135e-b135-426b-8f9d-8836f677cade" providerId="ADAL" clId="{0BB14AE3-1C96-473B-B108-2EC0DB1FA627}" dt="2025-01-31T12:08:12.644" v="1560" actId="20577"/>
          <ac:spMkLst>
            <pc:docMk/>
            <pc:sldMk cId="435927201" sldId="414"/>
            <ac:spMk id="7" creationId="{32039DC8-BEF4-7942-E37F-BAC322ED2D83}"/>
          </ac:spMkLst>
        </pc:spChg>
      </pc:sldChg>
      <pc:sldChg chg="modSp mod">
        <pc:chgData name="Mette Guldbrandsen" userId="69ce135e-b135-426b-8f9d-8836f677cade" providerId="ADAL" clId="{0BB14AE3-1C96-473B-B108-2EC0DB1FA627}" dt="2025-01-31T12:09:36.679" v="1608" actId="1076"/>
        <pc:sldMkLst>
          <pc:docMk/>
          <pc:sldMk cId="405088122" sldId="415"/>
        </pc:sldMkLst>
        <pc:spChg chg="mod">
          <ac:chgData name="Mette Guldbrandsen" userId="69ce135e-b135-426b-8f9d-8836f677cade" providerId="ADAL" clId="{0BB14AE3-1C96-473B-B108-2EC0DB1FA627}" dt="2025-01-31T12:09:36.679" v="1608" actId="1076"/>
          <ac:spMkLst>
            <pc:docMk/>
            <pc:sldMk cId="405088122" sldId="415"/>
            <ac:spMk id="4" creationId="{63CE4F8E-6273-EDA1-81A8-AABF7A524FFF}"/>
          </ac:spMkLst>
        </pc:spChg>
      </pc:sldChg>
      <pc:sldChg chg="addSp delSp modSp mod">
        <pc:chgData name="Mette Guldbrandsen" userId="69ce135e-b135-426b-8f9d-8836f677cade" providerId="ADAL" clId="{0BB14AE3-1C96-473B-B108-2EC0DB1FA627}" dt="2025-02-04T08:01:19.618" v="1855" actId="1076"/>
        <pc:sldMkLst>
          <pc:docMk/>
          <pc:sldMk cId="3387788787" sldId="416"/>
        </pc:sldMkLst>
        <pc:spChg chg="add mod">
          <ac:chgData name="Mette Guldbrandsen" userId="69ce135e-b135-426b-8f9d-8836f677cade" providerId="ADAL" clId="{0BB14AE3-1C96-473B-B108-2EC0DB1FA627}" dt="2025-02-04T08:01:19.618" v="1855" actId="1076"/>
          <ac:spMkLst>
            <pc:docMk/>
            <pc:sldMk cId="3387788787" sldId="416"/>
            <ac:spMk id="4" creationId="{9D2F147C-8CDA-5999-A2EC-0DED05374693}"/>
          </ac:spMkLst>
        </pc:spChg>
        <pc:spChg chg="mod">
          <ac:chgData name="Mette Guldbrandsen" userId="69ce135e-b135-426b-8f9d-8836f677cade" providerId="ADAL" clId="{0BB14AE3-1C96-473B-B108-2EC0DB1FA627}" dt="2025-02-04T08:01:19.618" v="1855" actId="1076"/>
          <ac:spMkLst>
            <pc:docMk/>
            <pc:sldMk cId="3387788787" sldId="416"/>
            <ac:spMk id="8" creationId="{B94253F7-ED6D-424A-231B-70EA6BE643FA}"/>
          </ac:spMkLst>
        </pc:spChg>
      </pc:sldChg>
      <pc:sldChg chg="addSp delSp modSp mod">
        <pc:chgData name="Mette Guldbrandsen" userId="69ce135e-b135-426b-8f9d-8836f677cade" providerId="ADAL" clId="{0BB14AE3-1C96-473B-B108-2EC0DB1FA627}" dt="2025-01-31T10:08:49.714" v="131" actId="1076"/>
        <pc:sldMkLst>
          <pc:docMk/>
          <pc:sldMk cId="223857835" sldId="417"/>
        </pc:sldMkLst>
        <pc:picChg chg="add mod ord modCrop">
          <ac:chgData name="Mette Guldbrandsen" userId="69ce135e-b135-426b-8f9d-8836f677cade" providerId="ADAL" clId="{0BB14AE3-1C96-473B-B108-2EC0DB1FA627}" dt="2025-01-31T10:08:49.714" v="131" actId="1076"/>
          <ac:picMkLst>
            <pc:docMk/>
            <pc:sldMk cId="223857835" sldId="417"/>
            <ac:picMk id="3" creationId="{6A71F2E7-7573-4BA8-59B9-8329C32DF6E8}"/>
          </ac:picMkLst>
        </pc:picChg>
      </pc:sldChg>
      <pc:sldChg chg="addSp delSp modSp mod">
        <pc:chgData name="Mette Guldbrandsen" userId="69ce135e-b135-426b-8f9d-8836f677cade" providerId="ADAL" clId="{0BB14AE3-1C96-473B-B108-2EC0DB1FA627}" dt="2025-01-31T10:18:43.166" v="200" actId="1076"/>
        <pc:sldMkLst>
          <pc:docMk/>
          <pc:sldMk cId="2053025513" sldId="418"/>
        </pc:sldMkLst>
        <pc:spChg chg="mod">
          <ac:chgData name="Mette Guldbrandsen" userId="69ce135e-b135-426b-8f9d-8836f677cade" providerId="ADAL" clId="{0BB14AE3-1C96-473B-B108-2EC0DB1FA627}" dt="2025-01-31T10:10:43.234" v="158" actId="20577"/>
          <ac:spMkLst>
            <pc:docMk/>
            <pc:sldMk cId="2053025513" sldId="418"/>
            <ac:spMk id="4" creationId="{825C7B2D-B1E0-562D-C3C3-F00898E9F5F1}"/>
          </ac:spMkLst>
        </pc:spChg>
        <pc:picChg chg="add mod ord">
          <ac:chgData name="Mette Guldbrandsen" userId="69ce135e-b135-426b-8f9d-8836f677cade" providerId="ADAL" clId="{0BB14AE3-1C96-473B-B108-2EC0DB1FA627}" dt="2025-01-31T10:18:43.166" v="200" actId="1076"/>
          <ac:picMkLst>
            <pc:docMk/>
            <pc:sldMk cId="2053025513" sldId="418"/>
            <ac:picMk id="7" creationId="{855847F3-95E1-2DAB-0F15-BE3F9C3F91BE}"/>
          </ac:picMkLst>
        </pc:picChg>
      </pc:sldChg>
      <pc:sldChg chg="del">
        <pc:chgData name="Mette Guldbrandsen" userId="69ce135e-b135-426b-8f9d-8836f677cade" providerId="ADAL" clId="{0BB14AE3-1C96-473B-B108-2EC0DB1FA627}" dt="2025-01-31T10:10:54.710" v="161" actId="47"/>
        <pc:sldMkLst>
          <pc:docMk/>
          <pc:sldMk cId="3769914368" sldId="419"/>
        </pc:sldMkLst>
      </pc:sldChg>
      <pc:sldChg chg="addSp delSp modSp mod">
        <pc:chgData name="Mette Guldbrandsen" userId="69ce135e-b135-426b-8f9d-8836f677cade" providerId="ADAL" clId="{0BB14AE3-1C96-473B-B108-2EC0DB1FA627}" dt="2025-01-31T10:29:54.248" v="273" actId="20577"/>
        <pc:sldMkLst>
          <pc:docMk/>
          <pc:sldMk cId="263049331" sldId="420"/>
        </pc:sldMkLst>
        <pc:spChg chg="mod">
          <ac:chgData name="Mette Guldbrandsen" userId="69ce135e-b135-426b-8f9d-8836f677cade" providerId="ADAL" clId="{0BB14AE3-1C96-473B-B108-2EC0DB1FA627}" dt="2025-01-31T10:29:54.248" v="273" actId="20577"/>
          <ac:spMkLst>
            <pc:docMk/>
            <pc:sldMk cId="263049331" sldId="420"/>
            <ac:spMk id="4" creationId="{B6754C90-94E9-0116-D63C-01F58A61F5C1}"/>
          </ac:spMkLst>
        </pc:spChg>
        <pc:picChg chg="add mod ord">
          <ac:chgData name="Mette Guldbrandsen" userId="69ce135e-b135-426b-8f9d-8836f677cade" providerId="ADAL" clId="{0BB14AE3-1C96-473B-B108-2EC0DB1FA627}" dt="2025-01-31T10:29:41.965" v="267" actId="167"/>
          <ac:picMkLst>
            <pc:docMk/>
            <pc:sldMk cId="263049331" sldId="420"/>
            <ac:picMk id="6" creationId="{26A405C5-0494-2D63-3403-F088E6FF2153}"/>
          </ac:picMkLst>
        </pc:picChg>
      </pc:sldChg>
      <pc:sldChg chg="addSp delSp modSp mod">
        <pc:chgData name="Mette Guldbrandsen" userId="69ce135e-b135-426b-8f9d-8836f677cade" providerId="ADAL" clId="{0BB14AE3-1C96-473B-B108-2EC0DB1FA627}" dt="2025-01-31T11:13:37.522" v="735" actId="1076"/>
        <pc:sldMkLst>
          <pc:docMk/>
          <pc:sldMk cId="3161753891" sldId="421"/>
        </pc:sldMkLst>
        <pc:picChg chg="mod">
          <ac:chgData name="Mette Guldbrandsen" userId="69ce135e-b135-426b-8f9d-8836f677cade" providerId="ADAL" clId="{0BB14AE3-1C96-473B-B108-2EC0DB1FA627}" dt="2025-01-31T10:34:24.283" v="294" actId="1076"/>
          <ac:picMkLst>
            <pc:docMk/>
            <pc:sldMk cId="3161753891" sldId="421"/>
            <ac:picMk id="3" creationId="{9753365A-D85B-0947-3076-A63C34729DB3}"/>
          </ac:picMkLst>
        </pc:picChg>
        <pc:picChg chg="mod">
          <ac:chgData name="Mette Guldbrandsen" userId="69ce135e-b135-426b-8f9d-8836f677cade" providerId="ADAL" clId="{0BB14AE3-1C96-473B-B108-2EC0DB1FA627}" dt="2025-01-31T10:34:25.093" v="295" actId="14100"/>
          <ac:picMkLst>
            <pc:docMk/>
            <pc:sldMk cId="3161753891" sldId="421"/>
            <ac:picMk id="6" creationId="{9BB89BFE-DF01-415B-B410-681438BC0893}"/>
          </ac:picMkLst>
        </pc:picChg>
        <pc:picChg chg="add mod">
          <ac:chgData name="Mette Guldbrandsen" userId="69ce135e-b135-426b-8f9d-8836f677cade" providerId="ADAL" clId="{0BB14AE3-1C96-473B-B108-2EC0DB1FA627}" dt="2025-01-31T11:13:37.522" v="735" actId="1076"/>
          <ac:picMkLst>
            <pc:docMk/>
            <pc:sldMk cId="3161753891" sldId="421"/>
            <ac:picMk id="8" creationId="{464F5AFD-4AA0-E2BF-F560-1C1CEC6EE65A}"/>
          </ac:picMkLst>
        </pc:picChg>
      </pc:sldChg>
      <pc:sldChg chg="addSp delSp modSp mod">
        <pc:chgData name="Mette Guldbrandsen" userId="69ce135e-b135-426b-8f9d-8836f677cade" providerId="ADAL" clId="{0BB14AE3-1C96-473B-B108-2EC0DB1FA627}" dt="2025-01-31T10:55:52.843" v="514" actId="20577"/>
        <pc:sldMkLst>
          <pc:docMk/>
          <pc:sldMk cId="4165071449" sldId="422"/>
        </pc:sldMkLst>
        <pc:spChg chg="mod">
          <ac:chgData name="Mette Guldbrandsen" userId="69ce135e-b135-426b-8f9d-8836f677cade" providerId="ADAL" clId="{0BB14AE3-1C96-473B-B108-2EC0DB1FA627}" dt="2025-01-31T10:55:52.843" v="514" actId="20577"/>
          <ac:spMkLst>
            <pc:docMk/>
            <pc:sldMk cId="4165071449" sldId="422"/>
            <ac:spMk id="15" creationId="{51BAE84B-AA86-6D70-5BB7-317D6992610C}"/>
          </ac:spMkLst>
        </pc:spChg>
        <pc:picChg chg="add mod">
          <ac:chgData name="Mette Guldbrandsen" userId="69ce135e-b135-426b-8f9d-8836f677cade" providerId="ADAL" clId="{0BB14AE3-1C96-473B-B108-2EC0DB1FA627}" dt="2025-01-31T10:35:22.117" v="302" actId="14100"/>
          <ac:picMkLst>
            <pc:docMk/>
            <pc:sldMk cId="4165071449" sldId="422"/>
            <ac:picMk id="3" creationId="{733B6746-6D44-EA5E-C3AB-AC34070D83AA}"/>
          </ac:picMkLst>
        </pc:picChg>
      </pc:sldChg>
      <pc:sldChg chg="addSp delSp modSp del mod ord">
        <pc:chgData name="Mette Guldbrandsen" userId="69ce135e-b135-426b-8f9d-8836f677cade" providerId="ADAL" clId="{0BB14AE3-1C96-473B-B108-2EC0DB1FA627}" dt="2025-01-31T12:44:35.453" v="1817" actId="47"/>
        <pc:sldMkLst>
          <pc:docMk/>
          <pc:sldMk cId="4173695897" sldId="423"/>
        </pc:sldMkLst>
      </pc:sldChg>
      <pc:sldChg chg="modSp mod">
        <pc:chgData name="Mette Guldbrandsen" userId="69ce135e-b135-426b-8f9d-8836f677cade" providerId="ADAL" clId="{0BB14AE3-1C96-473B-B108-2EC0DB1FA627}" dt="2025-01-31T12:21:35.740" v="1718" actId="6549"/>
        <pc:sldMkLst>
          <pc:docMk/>
          <pc:sldMk cId="2716771793" sldId="424"/>
        </pc:sldMkLst>
        <pc:spChg chg="mod">
          <ac:chgData name="Mette Guldbrandsen" userId="69ce135e-b135-426b-8f9d-8836f677cade" providerId="ADAL" clId="{0BB14AE3-1C96-473B-B108-2EC0DB1FA627}" dt="2025-01-31T12:21:35.740" v="1718" actId="6549"/>
          <ac:spMkLst>
            <pc:docMk/>
            <pc:sldMk cId="2716771793" sldId="424"/>
            <ac:spMk id="4" creationId="{95A9E6AA-1807-9903-4558-BAF16E6007DE}"/>
          </ac:spMkLst>
        </pc:spChg>
      </pc:sldChg>
      <pc:sldChg chg="modSp mod">
        <pc:chgData name="Mette Guldbrandsen" userId="69ce135e-b135-426b-8f9d-8836f677cade" providerId="ADAL" clId="{0BB14AE3-1C96-473B-B108-2EC0DB1FA627}" dt="2025-01-31T11:29:27.994" v="968" actId="13926"/>
        <pc:sldMkLst>
          <pc:docMk/>
          <pc:sldMk cId="2120492143" sldId="425"/>
        </pc:sldMkLst>
      </pc:sldChg>
      <pc:sldChg chg="addSp delSp modSp add mod">
        <pc:chgData name="Mette Guldbrandsen" userId="69ce135e-b135-426b-8f9d-8836f677cade" providerId="ADAL" clId="{0BB14AE3-1C96-473B-B108-2EC0DB1FA627}" dt="2025-01-31T10:21:10.441" v="210"/>
        <pc:sldMkLst>
          <pc:docMk/>
          <pc:sldMk cId="3348291223" sldId="426"/>
        </pc:sldMkLst>
        <pc:spChg chg="add mod">
          <ac:chgData name="Mette Guldbrandsen" userId="69ce135e-b135-426b-8f9d-8836f677cade" providerId="ADAL" clId="{0BB14AE3-1C96-473B-B108-2EC0DB1FA627}" dt="2025-01-31T10:20:19.560" v="209"/>
          <ac:spMkLst>
            <pc:docMk/>
            <pc:sldMk cId="3348291223" sldId="426"/>
            <ac:spMk id="5" creationId="{41A1401D-5FA9-23C1-EE81-BED70658676F}"/>
          </ac:spMkLst>
        </pc:spChg>
        <pc:picChg chg="add mod">
          <ac:chgData name="Mette Guldbrandsen" userId="69ce135e-b135-426b-8f9d-8836f677cade" providerId="ADAL" clId="{0BB14AE3-1C96-473B-B108-2EC0DB1FA627}" dt="2025-01-31T10:20:14.584" v="208" actId="1076"/>
          <ac:picMkLst>
            <pc:docMk/>
            <pc:sldMk cId="3348291223" sldId="426"/>
            <ac:picMk id="3" creationId="{DEB0192D-F1D8-5890-45FB-BCCF53109E8B}"/>
          </ac:picMkLst>
        </pc:picChg>
      </pc:sldChg>
      <pc:sldChg chg="addSp delSp modSp add mod">
        <pc:chgData name="Mette Guldbrandsen" userId="69ce135e-b135-426b-8f9d-8836f677cade" providerId="ADAL" clId="{0BB14AE3-1C96-473B-B108-2EC0DB1FA627}" dt="2025-01-31T11:13:22.188" v="734" actId="14100"/>
        <pc:sldMkLst>
          <pc:docMk/>
          <pc:sldMk cId="839076905" sldId="427"/>
        </pc:sldMkLst>
        <pc:picChg chg="add mod">
          <ac:chgData name="Mette Guldbrandsen" userId="69ce135e-b135-426b-8f9d-8836f677cade" providerId="ADAL" clId="{0BB14AE3-1C96-473B-B108-2EC0DB1FA627}" dt="2025-01-31T11:13:19.635" v="733" actId="14100"/>
          <ac:picMkLst>
            <pc:docMk/>
            <pc:sldMk cId="839076905" sldId="427"/>
            <ac:picMk id="8" creationId="{5141EF08-D07A-3EAA-33BF-615DD0CAF2D1}"/>
          </ac:picMkLst>
        </pc:picChg>
        <pc:picChg chg="add mod">
          <ac:chgData name="Mette Guldbrandsen" userId="69ce135e-b135-426b-8f9d-8836f677cade" providerId="ADAL" clId="{0BB14AE3-1C96-473B-B108-2EC0DB1FA627}" dt="2025-01-31T11:13:22.188" v="734" actId="14100"/>
          <ac:picMkLst>
            <pc:docMk/>
            <pc:sldMk cId="839076905" sldId="427"/>
            <ac:picMk id="10" creationId="{082589D7-E190-ABFC-9C57-77BFA3875C03}"/>
          </ac:picMkLst>
        </pc:picChg>
      </pc:sldChg>
      <pc:sldChg chg="addSp delSp modSp add mod modClrScheme chgLayout">
        <pc:chgData name="Mette Guldbrandsen" userId="69ce135e-b135-426b-8f9d-8836f677cade" providerId="ADAL" clId="{0BB14AE3-1C96-473B-B108-2EC0DB1FA627}" dt="2025-01-31T10:41:58.672" v="342" actId="1076"/>
        <pc:sldMkLst>
          <pc:docMk/>
          <pc:sldMk cId="1614275377" sldId="428"/>
        </pc:sldMkLst>
        <pc:spChg chg="add mod ord">
          <ac:chgData name="Mette Guldbrandsen" userId="69ce135e-b135-426b-8f9d-8836f677cade" providerId="ADAL" clId="{0BB14AE3-1C96-473B-B108-2EC0DB1FA627}" dt="2025-01-31T10:41:17.395" v="333" actId="26606"/>
          <ac:spMkLst>
            <pc:docMk/>
            <pc:sldMk cId="1614275377" sldId="428"/>
            <ac:spMk id="2" creationId="{98A6ED19-C7B6-2F49-04CB-69118D63A7EF}"/>
          </ac:spMkLst>
        </pc:spChg>
        <pc:spChg chg="add mod">
          <ac:chgData name="Mette Guldbrandsen" userId="69ce135e-b135-426b-8f9d-8836f677cade" providerId="ADAL" clId="{0BB14AE3-1C96-473B-B108-2EC0DB1FA627}" dt="2025-01-31T10:41:49.703" v="340" actId="1076"/>
          <ac:spMkLst>
            <pc:docMk/>
            <pc:sldMk cId="1614275377" sldId="428"/>
            <ac:spMk id="11" creationId="{985393C9-57D1-B8BE-2221-0813078D443E}"/>
          </ac:spMkLst>
        </pc:spChg>
        <pc:picChg chg="add mod">
          <ac:chgData name="Mette Guldbrandsen" userId="69ce135e-b135-426b-8f9d-8836f677cade" providerId="ADAL" clId="{0BB14AE3-1C96-473B-B108-2EC0DB1FA627}" dt="2025-01-31T10:41:58.672" v="342" actId="1076"/>
          <ac:picMkLst>
            <pc:docMk/>
            <pc:sldMk cId="1614275377" sldId="428"/>
            <ac:picMk id="10" creationId="{16B3EC5B-09B7-DCDA-79F0-12C357648F0B}"/>
          </ac:picMkLst>
        </pc:picChg>
      </pc:sldChg>
      <pc:sldChg chg="new del">
        <pc:chgData name="Mette Guldbrandsen" userId="69ce135e-b135-426b-8f9d-8836f677cade" providerId="ADAL" clId="{0BB14AE3-1C96-473B-B108-2EC0DB1FA627}" dt="2025-01-31T10:30:24.850" v="275" actId="47"/>
        <pc:sldMkLst>
          <pc:docMk/>
          <pc:sldMk cId="367766584" sldId="429"/>
        </pc:sldMkLst>
      </pc:sldChg>
      <pc:sldChg chg="addSp delSp modSp add mod">
        <pc:chgData name="Mette Guldbrandsen" userId="69ce135e-b135-426b-8f9d-8836f677cade" providerId="ADAL" clId="{0BB14AE3-1C96-473B-B108-2EC0DB1FA627}" dt="2025-01-31T10:56:41.291" v="515" actId="20578"/>
        <pc:sldMkLst>
          <pc:docMk/>
          <pc:sldMk cId="1839314271" sldId="429"/>
        </pc:sldMkLst>
        <pc:spChg chg="add mod">
          <ac:chgData name="Mette Guldbrandsen" userId="69ce135e-b135-426b-8f9d-8836f677cade" providerId="ADAL" clId="{0BB14AE3-1C96-473B-B108-2EC0DB1FA627}" dt="2025-01-31T10:56:41.291" v="515" actId="20578"/>
          <ac:spMkLst>
            <pc:docMk/>
            <pc:sldMk cId="1839314271" sldId="429"/>
            <ac:spMk id="2" creationId="{9BAA75AD-06A5-E83C-7EA4-C417B5B64B7A}"/>
          </ac:spMkLst>
        </pc:spChg>
        <pc:spChg chg="mod">
          <ac:chgData name="Mette Guldbrandsen" userId="69ce135e-b135-426b-8f9d-8836f677cade" providerId="ADAL" clId="{0BB14AE3-1C96-473B-B108-2EC0DB1FA627}" dt="2025-01-31T10:44:19.228" v="354" actId="20577"/>
          <ac:spMkLst>
            <pc:docMk/>
            <pc:sldMk cId="1839314271" sldId="429"/>
            <ac:spMk id="4" creationId="{1C6BB23A-2BE8-3E14-169F-7F900852D743}"/>
          </ac:spMkLst>
        </pc:spChg>
        <pc:spChg chg="add mod">
          <ac:chgData name="Mette Guldbrandsen" userId="69ce135e-b135-426b-8f9d-8836f677cade" providerId="ADAL" clId="{0BB14AE3-1C96-473B-B108-2EC0DB1FA627}" dt="2025-01-31T10:55:21.277" v="510" actId="1076"/>
          <ac:spMkLst>
            <pc:docMk/>
            <pc:sldMk cId="1839314271" sldId="429"/>
            <ac:spMk id="10" creationId="{610FCDF3-92D9-8DFE-DA15-438ED5013929}"/>
          </ac:spMkLst>
        </pc:spChg>
        <pc:picChg chg="add mod">
          <ac:chgData name="Mette Guldbrandsen" userId="69ce135e-b135-426b-8f9d-8836f677cade" providerId="ADAL" clId="{0BB14AE3-1C96-473B-B108-2EC0DB1FA627}" dt="2025-01-31T10:55:13.298" v="507" actId="1076"/>
          <ac:picMkLst>
            <pc:docMk/>
            <pc:sldMk cId="1839314271" sldId="429"/>
            <ac:picMk id="9" creationId="{01615763-8685-B9A3-698E-8BA4A959B285}"/>
          </ac:picMkLst>
        </pc:picChg>
      </pc:sldChg>
      <pc:sldChg chg="addSp delSp modSp add mod">
        <pc:chgData name="Mette Guldbrandsen" userId="69ce135e-b135-426b-8f9d-8836f677cade" providerId="ADAL" clId="{0BB14AE3-1C96-473B-B108-2EC0DB1FA627}" dt="2025-01-31T11:16:49.814" v="818" actId="207"/>
        <pc:sldMkLst>
          <pc:docMk/>
          <pc:sldMk cId="2889385017" sldId="430"/>
        </pc:sldMkLst>
        <pc:spChg chg="mod">
          <ac:chgData name="Mette Guldbrandsen" userId="69ce135e-b135-426b-8f9d-8836f677cade" providerId="ADAL" clId="{0BB14AE3-1C96-473B-B108-2EC0DB1FA627}" dt="2025-01-31T11:14:26.736" v="798" actId="255"/>
          <ac:spMkLst>
            <pc:docMk/>
            <pc:sldMk cId="2889385017" sldId="430"/>
            <ac:spMk id="4" creationId="{5C810289-56AA-CAD2-8AE6-E6CE28326C97}"/>
          </ac:spMkLst>
        </pc:spChg>
        <pc:spChg chg="add mod">
          <ac:chgData name="Mette Guldbrandsen" userId="69ce135e-b135-426b-8f9d-8836f677cade" providerId="ADAL" clId="{0BB14AE3-1C96-473B-B108-2EC0DB1FA627}" dt="2025-01-31T11:16:44.505" v="817" actId="207"/>
          <ac:spMkLst>
            <pc:docMk/>
            <pc:sldMk cId="2889385017" sldId="430"/>
            <ac:spMk id="6" creationId="{FF97052F-FFB5-F880-7991-5AD23A583A52}"/>
          </ac:spMkLst>
        </pc:spChg>
        <pc:spChg chg="add mod">
          <ac:chgData name="Mette Guldbrandsen" userId="69ce135e-b135-426b-8f9d-8836f677cade" providerId="ADAL" clId="{0BB14AE3-1C96-473B-B108-2EC0DB1FA627}" dt="2025-01-31T11:16:49.814" v="818" actId="207"/>
          <ac:spMkLst>
            <pc:docMk/>
            <pc:sldMk cId="2889385017" sldId="430"/>
            <ac:spMk id="7" creationId="{E8741EEB-9736-20CF-F92B-1ADE867578AC}"/>
          </ac:spMkLst>
        </pc:spChg>
        <pc:picChg chg="add mod">
          <ac:chgData name="Mette Guldbrandsen" userId="69ce135e-b135-426b-8f9d-8836f677cade" providerId="ADAL" clId="{0BB14AE3-1C96-473B-B108-2EC0DB1FA627}" dt="2025-01-31T11:16:29.724" v="812" actId="14100"/>
          <ac:picMkLst>
            <pc:docMk/>
            <pc:sldMk cId="2889385017" sldId="430"/>
            <ac:picMk id="8" creationId="{8D5B28C1-D4B0-20E7-85A2-CED7A8296FAC}"/>
          </ac:picMkLst>
        </pc:picChg>
        <pc:picChg chg="add mod">
          <ac:chgData name="Mette Guldbrandsen" userId="69ce135e-b135-426b-8f9d-8836f677cade" providerId="ADAL" clId="{0BB14AE3-1C96-473B-B108-2EC0DB1FA627}" dt="2025-01-31T11:16:38.315" v="815" actId="1076"/>
          <ac:picMkLst>
            <pc:docMk/>
            <pc:sldMk cId="2889385017" sldId="430"/>
            <ac:picMk id="11" creationId="{E972823D-E5CF-98A6-0F2C-78352CCB1E71}"/>
          </ac:picMkLst>
        </pc:picChg>
      </pc:sldChg>
      <pc:sldChg chg="modSp add mod">
        <pc:chgData name="Mette Guldbrandsen" userId="69ce135e-b135-426b-8f9d-8836f677cade" providerId="ADAL" clId="{0BB14AE3-1C96-473B-B108-2EC0DB1FA627}" dt="2025-01-31T12:00:01.943" v="1048" actId="1076"/>
        <pc:sldMkLst>
          <pc:docMk/>
          <pc:sldMk cId="1977649292" sldId="431"/>
        </pc:sldMkLst>
        <pc:spChg chg="mod">
          <ac:chgData name="Mette Guldbrandsen" userId="69ce135e-b135-426b-8f9d-8836f677cade" providerId="ADAL" clId="{0BB14AE3-1C96-473B-B108-2EC0DB1FA627}" dt="2025-01-31T12:00:01.943" v="1048" actId="1076"/>
          <ac:spMkLst>
            <pc:docMk/>
            <pc:sldMk cId="1977649292" sldId="431"/>
            <ac:spMk id="4" creationId="{C9D57D59-E09A-7FFA-947B-4D2C0DC30B02}"/>
          </ac:spMkLst>
        </pc:spChg>
      </pc:sldChg>
      <pc:sldChg chg="addSp delSp modSp add mod">
        <pc:chgData name="Mette Guldbrandsen" userId="69ce135e-b135-426b-8f9d-8836f677cade" providerId="ADAL" clId="{0BB14AE3-1C96-473B-B108-2EC0DB1FA627}" dt="2025-01-31T12:09:21.362" v="1607" actId="1076"/>
        <pc:sldMkLst>
          <pc:docMk/>
          <pc:sldMk cId="3842808875" sldId="432"/>
        </pc:sldMkLst>
        <pc:spChg chg="add mod">
          <ac:chgData name="Mette Guldbrandsen" userId="69ce135e-b135-426b-8f9d-8836f677cade" providerId="ADAL" clId="{0BB14AE3-1C96-473B-B108-2EC0DB1FA627}" dt="2025-01-31T12:09:21.362" v="1607" actId="1076"/>
          <ac:spMkLst>
            <pc:docMk/>
            <pc:sldMk cId="3842808875" sldId="432"/>
            <ac:spMk id="5" creationId="{5319C252-780E-334F-05C5-2E729CE41681}"/>
          </ac:spMkLst>
        </pc:spChg>
        <pc:spChg chg="add mod">
          <ac:chgData name="Mette Guldbrandsen" userId="69ce135e-b135-426b-8f9d-8836f677cade" providerId="ADAL" clId="{0BB14AE3-1C96-473B-B108-2EC0DB1FA627}" dt="2025-01-31T12:09:17.316" v="1606" actId="1076"/>
          <ac:spMkLst>
            <pc:docMk/>
            <pc:sldMk cId="3842808875" sldId="432"/>
            <ac:spMk id="6" creationId="{EA7F0864-2583-AE9D-CFF1-CE34080F2016}"/>
          </ac:spMkLst>
        </pc:spChg>
      </pc:sldChg>
      <pc:sldChg chg="modSp add mod">
        <pc:chgData name="Mette Guldbrandsen" userId="69ce135e-b135-426b-8f9d-8836f677cade" providerId="ADAL" clId="{0BB14AE3-1C96-473B-B108-2EC0DB1FA627}" dt="2025-01-31T12:22:00.547" v="1722" actId="113"/>
        <pc:sldMkLst>
          <pc:docMk/>
          <pc:sldMk cId="1803239929" sldId="433"/>
        </pc:sldMkLst>
        <pc:spChg chg="mod">
          <ac:chgData name="Mette Guldbrandsen" userId="69ce135e-b135-426b-8f9d-8836f677cade" providerId="ADAL" clId="{0BB14AE3-1C96-473B-B108-2EC0DB1FA627}" dt="2025-01-31T12:22:00.547" v="1722" actId="113"/>
          <ac:spMkLst>
            <pc:docMk/>
            <pc:sldMk cId="1803239929" sldId="433"/>
            <ac:spMk id="3" creationId="{EB556010-D811-F8D9-0960-6F4FBC9A2EED}"/>
          </ac:spMkLst>
        </pc:spChg>
      </pc:sldChg>
      <pc:sldChg chg="modSp add mod">
        <pc:chgData name="Mette Guldbrandsen" userId="69ce135e-b135-426b-8f9d-8836f677cade" providerId="ADAL" clId="{0BB14AE3-1C96-473B-B108-2EC0DB1FA627}" dt="2025-01-31T12:22:08.172" v="1725" actId="113"/>
        <pc:sldMkLst>
          <pc:docMk/>
          <pc:sldMk cId="2570064642" sldId="434"/>
        </pc:sldMkLst>
        <pc:spChg chg="mod">
          <ac:chgData name="Mette Guldbrandsen" userId="69ce135e-b135-426b-8f9d-8836f677cade" providerId="ADAL" clId="{0BB14AE3-1C96-473B-B108-2EC0DB1FA627}" dt="2025-01-31T12:22:08.172" v="1725" actId="113"/>
          <ac:spMkLst>
            <pc:docMk/>
            <pc:sldMk cId="2570064642" sldId="434"/>
            <ac:spMk id="3" creationId="{DFF803A2-4435-AC3B-BAF1-47A92DA3DBA4}"/>
          </ac:spMkLst>
        </pc:spChg>
      </pc:sldChg>
      <pc:sldChg chg="modSp add mod">
        <pc:chgData name="Mette Guldbrandsen" userId="69ce135e-b135-426b-8f9d-8836f677cade" providerId="ADAL" clId="{0BB14AE3-1C96-473B-B108-2EC0DB1FA627}" dt="2025-01-31T12:22:20.901" v="1728" actId="113"/>
        <pc:sldMkLst>
          <pc:docMk/>
          <pc:sldMk cId="3932459240" sldId="435"/>
        </pc:sldMkLst>
        <pc:spChg chg="mod">
          <ac:chgData name="Mette Guldbrandsen" userId="69ce135e-b135-426b-8f9d-8836f677cade" providerId="ADAL" clId="{0BB14AE3-1C96-473B-B108-2EC0DB1FA627}" dt="2025-01-31T12:22:20.901" v="1728" actId="113"/>
          <ac:spMkLst>
            <pc:docMk/>
            <pc:sldMk cId="3932459240" sldId="435"/>
            <ac:spMk id="3" creationId="{664D7F70-5313-5435-7C2F-EB571ABAEC5A}"/>
          </ac:spMkLst>
        </pc:spChg>
      </pc:sldChg>
      <pc:sldChg chg="addSp delSp modSp add mod">
        <pc:chgData name="Mette Guldbrandsen" userId="69ce135e-b135-426b-8f9d-8836f677cade" providerId="ADAL" clId="{0BB14AE3-1C96-473B-B108-2EC0DB1FA627}" dt="2025-01-31T12:42:41.812" v="1816" actId="14100"/>
        <pc:sldMkLst>
          <pc:docMk/>
          <pc:sldMk cId="654118225" sldId="436"/>
        </pc:sldMkLst>
        <pc:picChg chg="add mod">
          <ac:chgData name="Mette Guldbrandsen" userId="69ce135e-b135-426b-8f9d-8836f677cade" providerId="ADAL" clId="{0BB14AE3-1C96-473B-B108-2EC0DB1FA627}" dt="2025-01-31T12:42:41.812" v="1816" actId="14100"/>
          <ac:picMkLst>
            <pc:docMk/>
            <pc:sldMk cId="654118225" sldId="436"/>
            <ac:picMk id="4" creationId="{D6401155-689E-CE57-CBAD-FAECEFCC1CF7}"/>
          </ac:picMkLst>
        </pc:picChg>
      </pc:sldChg>
      <pc:sldChg chg="addSp delSp modSp add mod">
        <pc:chgData name="Mette Guldbrandsen" userId="69ce135e-b135-426b-8f9d-8836f677cade" providerId="ADAL" clId="{0BB14AE3-1C96-473B-B108-2EC0DB1FA627}" dt="2025-02-04T07:52:37.402" v="1833" actId="1076"/>
        <pc:sldMkLst>
          <pc:docMk/>
          <pc:sldMk cId="2011214320" sldId="437"/>
        </pc:sldMkLst>
        <pc:picChg chg="add mod">
          <ac:chgData name="Mette Guldbrandsen" userId="69ce135e-b135-426b-8f9d-8836f677cade" providerId="ADAL" clId="{0BB14AE3-1C96-473B-B108-2EC0DB1FA627}" dt="2025-02-04T07:52:37.402" v="1833" actId="1076"/>
          <ac:picMkLst>
            <pc:docMk/>
            <pc:sldMk cId="2011214320" sldId="437"/>
            <ac:picMk id="8" creationId="{1B9969F7-609F-39A7-5737-D1A6FB2FA1D2}"/>
          </ac:picMkLst>
        </pc:picChg>
      </pc:sldChg>
      <pc:sldChg chg="addSp modSp add mod">
        <pc:chgData name="Mette Guldbrandsen" userId="69ce135e-b135-426b-8f9d-8836f677cade" providerId="ADAL" clId="{0BB14AE3-1C96-473B-B108-2EC0DB1FA627}" dt="2025-02-04T07:54:12.014" v="1851" actId="1076"/>
        <pc:sldMkLst>
          <pc:docMk/>
          <pc:sldMk cId="2366731264" sldId="438"/>
        </pc:sldMkLst>
        <pc:spChg chg="mod">
          <ac:chgData name="Mette Guldbrandsen" userId="69ce135e-b135-426b-8f9d-8836f677cade" providerId="ADAL" clId="{0BB14AE3-1C96-473B-B108-2EC0DB1FA627}" dt="2025-02-04T07:53:34.319" v="1847" actId="2710"/>
          <ac:spMkLst>
            <pc:docMk/>
            <pc:sldMk cId="2366731264" sldId="438"/>
            <ac:spMk id="2" creationId="{A7E885CA-16FE-C63D-E968-369248D8CA01}"/>
          </ac:spMkLst>
        </pc:spChg>
        <pc:spChg chg="mod">
          <ac:chgData name="Mette Guldbrandsen" userId="69ce135e-b135-426b-8f9d-8836f677cade" providerId="ADAL" clId="{0BB14AE3-1C96-473B-B108-2EC0DB1FA627}" dt="2025-02-04T07:53:11.978" v="1838" actId="20577"/>
          <ac:spMkLst>
            <pc:docMk/>
            <pc:sldMk cId="2366731264" sldId="438"/>
            <ac:spMk id="3" creationId="{1397B59A-AD74-6A31-B025-DB0B859B371E}"/>
          </ac:spMkLst>
        </pc:spChg>
        <pc:picChg chg="add mod">
          <ac:chgData name="Mette Guldbrandsen" userId="69ce135e-b135-426b-8f9d-8836f677cade" providerId="ADAL" clId="{0BB14AE3-1C96-473B-B108-2EC0DB1FA627}" dt="2025-02-04T07:54:12.014" v="1851" actId="1076"/>
          <ac:picMkLst>
            <pc:docMk/>
            <pc:sldMk cId="2366731264" sldId="438"/>
            <ac:picMk id="5" creationId="{8422AACB-9B31-C757-AEB3-E6D3958B7EE9}"/>
          </ac:picMkLst>
        </pc:picChg>
      </pc:sldChg>
      <pc:sldChg chg="modSp add mod">
        <pc:chgData name="Mette Guldbrandsen" userId="69ce135e-b135-426b-8f9d-8836f677cade" providerId="ADAL" clId="{0BB14AE3-1C96-473B-B108-2EC0DB1FA627}" dt="2025-02-04T07:54:24.816" v="1854" actId="20577"/>
        <pc:sldMkLst>
          <pc:docMk/>
          <pc:sldMk cId="1900808509" sldId="439"/>
        </pc:sldMkLst>
        <pc:spChg chg="mod">
          <ac:chgData name="Mette Guldbrandsen" userId="69ce135e-b135-426b-8f9d-8836f677cade" providerId="ADAL" clId="{0BB14AE3-1C96-473B-B108-2EC0DB1FA627}" dt="2025-02-04T07:54:24.816" v="1854" actId="20577"/>
          <ac:spMkLst>
            <pc:docMk/>
            <pc:sldMk cId="1900808509" sldId="439"/>
            <ac:spMk id="2" creationId="{A8CDB4FB-7E02-B876-CDAF-94117AF54A45}"/>
          </ac:spMkLst>
        </pc:spChg>
      </pc:sldChg>
    </pc:docChg>
  </pc:docChgLst>
  <pc:docChgLst>
    <pc:chgData name="Martin Olsen" userId="7254d004-2fad-420f-93dc-c3ae3d44542c" providerId="ADAL" clId="{5B7AE8A9-A0D2-4024-B509-3E94D01847C3}"/>
    <pc:docChg chg="undo custSel modSld">
      <pc:chgData name="Martin Olsen" userId="7254d004-2fad-420f-93dc-c3ae3d44542c" providerId="ADAL" clId="{5B7AE8A9-A0D2-4024-B509-3E94D01847C3}" dt="2025-02-21T12:53:28.142" v="9" actId="14734"/>
      <pc:docMkLst>
        <pc:docMk/>
      </pc:docMkLst>
      <pc:sldChg chg="addSp delSp modSp mod">
        <pc:chgData name="Martin Olsen" userId="7254d004-2fad-420f-93dc-c3ae3d44542c" providerId="ADAL" clId="{5B7AE8A9-A0D2-4024-B509-3E94D01847C3}" dt="2025-02-21T12:53:28.142" v="9" actId="14734"/>
        <pc:sldMkLst>
          <pc:docMk/>
          <pc:sldMk cId="19463441" sldId="287"/>
        </pc:sldMkLst>
        <pc:graphicFrameChg chg="add mod">
          <ac:chgData name="Martin Olsen" userId="7254d004-2fad-420f-93dc-c3ae3d44542c" providerId="ADAL" clId="{5B7AE8A9-A0D2-4024-B509-3E94D01847C3}" dt="2025-02-21T12:52:55.233" v="1"/>
          <ac:graphicFrameMkLst>
            <pc:docMk/>
            <pc:sldMk cId="19463441" sldId="287"/>
            <ac:graphicFrameMk id="2" creationId="{5641DF55-EC49-B7E2-2C71-3D6CA6324DFD}"/>
          </ac:graphicFrameMkLst>
        </pc:graphicFrameChg>
        <pc:graphicFrameChg chg="add mod modGraphic">
          <ac:chgData name="Martin Olsen" userId="7254d004-2fad-420f-93dc-c3ae3d44542c" providerId="ADAL" clId="{5B7AE8A9-A0D2-4024-B509-3E94D01847C3}" dt="2025-02-21T12:53:28.142" v="9" actId="14734"/>
          <ac:graphicFrameMkLst>
            <pc:docMk/>
            <pc:sldMk cId="19463441" sldId="287"/>
            <ac:graphicFrameMk id="4" creationId="{524DB1BE-AAD7-589D-E239-E877C88B43E7}"/>
          </ac:graphicFrameMkLst>
        </pc:graphicFrameChg>
        <pc:picChg chg="del">
          <ac:chgData name="Martin Olsen" userId="7254d004-2fad-420f-93dc-c3ae3d44542c" providerId="ADAL" clId="{5B7AE8A9-A0D2-4024-B509-3E94D01847C3}" dt="2025-02-21T12:52:54.292" v="0" actId="478"/>
          <ac:picMkLst>
            <pc:docMk/>
            <pc:sldMk cId="19463441" sldId="287"/>
            <ac:picMk id="7" creationId="{7A2821D1-7C44-5FD0-0199-200AFF21FB0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0598A-69BD-49F0-8BDB-9729C55A9C5A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9F087-41A5-460E-9CD3-A51F6416A56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7243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E7B37-9700-46D8-9653-483D569254CE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0F2BC-4368-407E-8010-40A77499757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199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0F2BC-4368-407E-8010-40A77499757F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363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a-DK" altLang="da-DK" sz="1200"/>
              <a:t>Generalforsamling 2007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C70D107-6F61-44F1-9319-A3769AEF88EC}" type="datetime1">
              <a:rPr lang="da-DK" altLang="da-DK" sz="1200" smtClean="0"/>
              <a:pPr eaLnBrk="1" hangingPunct="1"/>
              <a:t>21-02-2025</a:t>
            </a:fld>
            <a:endParaRPr lang="da-DK" altLang="da-DK" sz="1200"/>
          </a:p>
        </p:txBody>
      </p:sp>
      <p:sp>
        <p:nvSpPr>
          <p:cNvPr id="553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a-DK" altLang="da-DK" sz="1200"/>
              <a:t>Aabenraa Erhvervsforening</a:t>
            </a:r>
          </a:p>
        </p:txBody>
      </p:sp>
      <p:sp>
        <p:nvSpPr>
          <p:cNvPr id="553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C91AC7F-D9EE-49CD-ADBF-B25A260540A9}" type="slidenum">
              <a:rPr lang="da-DK" altLang="da-DK" sz="1200" smtClean="0"/>
              <a:pPr eaLnBrk="1" hangingPunct="1"/>
              <a:t>22</a:t>
            </a:fld>
            <a:endParaRPr lang="da-DK" altLang="da-DK" sz="1200"/>
          </a:p>
        </p:txBody>
      </p:sp>
      <p:sp>
        <p:nvSpPr>
          <p:cNvPr id="553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814492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da-DK"/>
              <a:t>Generalforsamling 2007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4749DBD-FE0D-413F-A17A-DE870D49F1A3}" type="datetime1">
              <a:rPr lang="da-DK" smtClean="0"/>
              <a:pPr/>
              <a:t>21-02-2025</a:t>
            </a:fld>
            <a:endParaRPr lang="da-DK"/>
          </a:p>
        </p:txBody>
      </p:sp>
      <p:sp>
        <p:nvSpPr>
          <p:cNvPr id="604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da-DK"/>
              <a:t>Aabenraa Erhvervsforening</a:t>
            </a:r>
          </a:p>
        </p:txBody>
      </p:sp>
      <p:sp>
        <p:nvSpPr>
          <p:cNvPr id="604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E22F8-6DB9-4200-9946-1DC9B9220D0F}" type="slidenum">
              <a:rPr lang="da-DK" smtClean="0"/>
              <a:pPr/>
              <a:t>27</a:t>
            </a:fld>
            <a:endParaRPr lang="da-DK"/>
          </a:p>
        </p:txBody>
      </p:sp>
      <p:sp>
        <p:nvSpPr>
          <p:cNvPr id="604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Stigningen er på 1,2 procent.</a:t>
            </a:r>
          </a:p>
          <a:p>
            <a:pPr eaLnBrk="1" hangingPunct="1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3161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Årets virksomhed er en pris, der går </a:t>
            </a:r>
            <a: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til en virksomhed i Aabenraa Kommune, der har gjort en særlig indsats for kommunen eller lokalområdet inden for det forgangne år</a:t>
            </a:r>
            <a:b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da-DK" sz="120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Prisen er et håndlavet kunstværk af den lokale kunstner Hans </a:t>
            </a:r>
            <a:r>
              <a:rPr lang="da-DK" sz="120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Lembrecht</a:t>
            </a:r>
            <a: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Madsen</a:t>
            </a:r>
          </a:p>
          <a:p>
            <a:endParaRPr lang="da-DK" sz="120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 kan indstille en virksomhed, og Aabenraa Erhvervsforenings bestyrelse udvælger vinderen på baggrund af de indsendte indstillinger og de officielle udvælgelseskriterier</a:t>
            </a:r>
          </a:p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0F2BC-4368-407E-8010-40A77499757F}" type="slidenum">
              <a:rPr lang="da-DK" smtClean="0"/>
              <a:t>44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1506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5921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81587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365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109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723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294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616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2320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134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9141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115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7E36C-9E3F-4065-8838-FAE6F4A9CBD9}" type="datetimeFigureOut">
              <a:rPr lang="da-DK" smtClean="0"/>
              <a:t>21-02-2025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pic>
        <p:nvPicPr>
          <p:cNvPr id="1027" name="D71B7C2F-1C66-4CC9-B371-ADD834C2AAD2" descr="image005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" y="1"/>
            <a:ext cx="9211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907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lede 20" descr="Et billede, der indeholder tøj, Ansigt, person, menneske&#10;&#10;Automatisk genereret beskrivelse">
            <a:extLst>
              <a:ext uri="{FF2B5EF4-FFF2-40B4-BE49-F238E27FC236}">
                <a16:creationId xmlns:a16="http://schemas.microsoft.com/office/drawing/2014/main" id="{DE3E86F7-C0C8-F2EE-4923-BCCDD46D8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64371"/>
            <a:ext cx="12420872" cy="698674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2996952"/>
            <a:ext cx="7272808" cy="864096"/>
          </a:xfrm>
        </p:spPr>
        <p:txBody>
          <a:bodyPr>
            <a:normAutofit fontScale="90000"/>
          </a:bodyPr>
          <a:lstStyle/>
          <a:p>
            <a:pPr algn="l"/>
            <a:r>
              <a:rPr lang="da-DK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a-DK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3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Generalforsamling </a:t>
            </a:r>
            <a:br>
              <a:rPr lang="da-DK" sz="3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3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Aabenraa Erhvervsforening</a:t>
            </a:r>
            <a:br>
              <a:rPr lang="da-DK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a-DK" sz="1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Tirsdag den 4. februar 2025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51D05E47-2912-DE19-A35D-75F5DB0168D9}"/>
              </a:ext>
            </a:extLst>
          </p:cNvPr>
          <p:cNvSpPr txBox="1">
            <a:spLocks/>
          </p:cNvSpPr>
          <p:nvPr/>
        </p:nvSpPr>
        <p:spPr>
          <a:xfrm>
            <a:off x="539552" y="2138428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Velkommen </a:t>
            </a:r>
            <a:br>
              <a:rPr lang="da-DK" sz="4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48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Billede 16" descr="Et billede, der indeholder Grafik, grafisk design, Font/skrifttype, logo&#10;&#10;Automatisk genereret beskrivelse">
            <a:extLst>
              <a:ext uri="{FF2B5EF4-FFF2-40B4-BE49-F238E27FC236}">
                <a16:creationId xmlns:a16="http://schemas.microsoft.com/office/drawing/2014/main" id="{7189B55D-E079-DA1C-AB77-6B0F94B66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965" y="5733256"/>
            <a:ext cx="1189559" cy="75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64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44DD-3671-3A18-9E83-D66D0D7C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962DEA11-1BCF-A321-700F-65DEF3C2F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og arrangementer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lede 2" descr="Et billede, der indeholder sky, Landkøretøj, tekst, udendørs&#10;&#10;Automatisk genereret beskrivelse">
            <a:extLst>
              <a:ext uri="{FF2B5EF4-FFF2-40B4-BE49-F238E27FC236}">
                <a16:creationId xmlns:a16="http://schemas.microsoft.com/office/drawing/2014/main" id="{DEB0192D-F1D8-5890-45FB-BCCF53109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07480" cy="6865405"/>
          </a:xfrm>
          <a:prstGeom prst="rect">
            <a:avLst/>
          </a:prstGeom>
        </p:spPr>
      </p:pic>
      <p:sp>
        <p:nvSpPr>
          <p:cNvPr id="5" name="Tekstboks 1">
            <a:extLst>
              <a:ext uri="{FF2B5EF4-FFF2-40B4-BE49-F238E27FC236}">
                <a16:creationId xmlns:a16="http://schemas.microsoft.com/office/drawing/2014/main" id="{41A1401D-5FA9-23C1-EE81-BED706586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968" y="1349152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og arrangementer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291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18E3D-B7D0-51AF-F441-A70F43A63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B28EAAEE-39D4-C7FC-82A3-33BDE1E9D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og arrangementer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Billede 7" descr="Et billede, der indeholder tekst, skilt/tegn, Bunddække, udendørs&#10;&#10;Automatisk genereret beskrivelse">
            <a:extLst>
              <a:ext uri="{FF2B5EF4-FFF2-40B4-BE49-F238E27FC236}">
                <a16:creationId xmlns:a16="http://schemas.microsoft.com/office/drawing/2014/main" id="{5141EF08-D07A-3EAA-33BF-615DD0CAF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38" y="2780928"/>
            <a:ext cx="4041643" cy="3024336"/>
          </a:xfrm>
          <a:prstGeom prst="rect">
            <a:avLst/>
          </a:prstGeom>
        </p:spPr>
      </p:pic>
      <p:pic>
        <p:nvPicPr>
          <p:cNvPr id="10" name="Billede 9" descr="Et billede, der indeholder tekst, Ansigt, person, menneske&#10;&#10;Automatisk genereret beskrivelse">
            <a:extLst>
              <a:ext uri="{FF2B5EF4-FFF2-40B4-BE49-F238E27FC236}">
                <a16:creationId xmlns:a16="http://schemas.microsoft.com/office/drawing/2014/main" id="{082589D7-E190-ABFC-9C57-77BFA3875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079" y="2780928"/>
            <a:ext cx="3024336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76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89DCE-DF3A-3822-567F-E582BBB5F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 descr="Et billede, der indeholder tøj, person, menneske, udendørs&#10;&#10;Automatisk genereret beskrivelse">
            <a:extLst>
              <a:ext uri="{FF2B5EF4-FFF2-40B4-BE49-F238E27FC236}">
                <a16:creationId xmlns:a16="http://schemas.microsoft.com/office/drawing/2014/main" id="{16B3EC5B-09B7-DCDA-79F0-12C357648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5" r="31392" b="-1"/>
          <a:stretch/>
        </p:blipFill>
        <p:spPr>
          <a:xfrm>
            <a:off x="4499992" y="1741501"/>
            <a:ext cx="3845837" cy="4309938"/>
          </a:xfrm>
          <a:prstGeom prst="rect">
            <a:avLst/>
          </a:prstGeom>
          <a:noFill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98A6ED19-C7B6-2F49-04CB-69118D63A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60" y="-43418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11" name="Tekstboks 1">
            <a:extLst>
              <a:ext uri="{FF2B5EF4-FFF2-40B4-BE49-F238E27FC236}">
                <a16:creationId xmlns:a16="http://schemas.microsoft.com/office/drawing/2014/main" id="{985393C9-57D1-B8BE-2221-0813078D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182" y="1268760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og arrangementer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275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63E57-262B-1226-EE64-DAC69F3BC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EF1C39B-F294-6022-AF09-F48D15AD8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60" y="-43418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11" name="Tekstboks 1">
            <a:extLst>
              <a:ext uri="{FF2B5EF4-FFF2-40B4-BE49-F238E27FC236}">
                <a16:creationId xmlns:a16="http://schemas.microsoft.com/office/drawing/2014/main" id="{8DC2C450-6F94-C8F0-1D49-D4B3649E0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182" y="1268760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og arrangementer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lede 3" descr="Et billede, der indeholder Ansigt, tøj, person, briller&#10;&#10;Automatisk genereret beskrivelse">
            <a:extLst>
              <a:ext uri="{FF2B5EF4-FFF2-40B4-BE49-F238E27FC236}">
                <a16:creationId xmlns:a16="http://schemas.microsoft.com/office/drawing/2014/main" id="{D6401155-689E-CE57-CBAD-FAECEFCC1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69381"/>
            <a:ext cx="2815943" cy="422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18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person, Ansigt, tøj, smil&#10;&#10;Automatisk genereret beskrivelse">
            <a:extLst>
              <a:ext uri="{FF2B5EF4-FFF2-40B4-BE49-F238E27FC236}">
                <a16:creationId xmlns:a16="http://schemas.microsoft.com/office/drawing/2014/main" id="{26A405C5-0494-2D63-3403-F088E6FF2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kstboks 1">
            <a:extLst>
              <a:ext uri="{FF2B5EF4-FFF2-40B4-BE49-F238E27FC236}">
                <a16:creationId xmlns:a16="http://schemas.microsoft.com/office/drawing/2014/main" id="{B6754C90-94E9-0116-D63C-01F58A61F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61926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Årets </a:t>
            </a:r>
          </a:p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Virksomhed</a:t>
            </a:r>
          </a:p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49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B6754C90-94E9-0116-D63C-01F58A61F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61926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Samarbejder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lede 5" descr="Et billede, der indeholder tekst, Grafik, grafisk design, plakat&#10;&#10;Automatisk genereret beskrivelse">
            <a:extLst>
              <a:ext uri="{FF2B5EF4-FFF2-40B4-BE49-F238E27FC236}">
                <a16:creationId xmlns:a16="http://schemas.microsoft.com/office/drawing/2014/main" id="{9BB89BFE-DF01-415B-B410-681438BC0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77" y="2532668"/>
            <a:ext cx="3045059" cy="2722830"/>
          </a:xfrm>
          <a:prstGeom prst="rect">
            <a:avLst/>
          </a:prstGeom>
        </p:spPr>
      </p:pic>
      <p:pic>
        <p:nvPicPr>
          <p:cNvPr id="3" name="Billede 2" descr="Et billede, der indeholder tekst, Font/skrifttype, logo, Grafik&#10;&#10;Automatisk genereret beskrivelse">
            <a:extLst>
              <a:ext uri="{FF2B5EF4-FFF2-40B4-BE49-F238E27FC236}">
                <a16:creationId xmlns:a16="http://schemas.microsoft.com/office/drawing/2014/main" id="{9753365A-D85B-0947-3076-A63C34729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271" y="2532668"/>
            <a:ext cx="3780648" cy="1203321"/>
          </a:xfrm>
          <a:prstGeom prst="rect">
            <a:avLst/>
          </a:prstGeom>
        </p:spPr>
      </p:pic>
      <p:pic>
        <p:nvPicPr>
          <p:cNvPr id="8" name="Billede 7" descr="Et billede, der indeholder Font/skrifttype, Grafik, tekst, grafisk design&#10;&#10;Automatisk genereret beskrivelse">
            <a:extLst>
              <a:ext uri="{FF2B5EF4-FFF2-40B4-BE49-F238E27FC236}">
                <a16:creationId xmlns:a16="http://schemas.microsoft.com/office/drawing/2014/main" id="{464F5AFD-4AA0-E2BF-F560-1C1CEC6EE6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271" y="4092852"/>
            <a:ext cx="3565229" cy="117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53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9C908-84C2-0ECA-DB09-8A9D7167C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1C6BB23A-2BE8-3E14-169F-7F900852D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61926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Legatmidler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boks 1">
            <a:extLst>
              <a:ext uri="{FF2B5EF4-FFF2-40B4-BE49-F238E27FC236}">
                <a16:creationId xmlns:a16="http://schemas.microsoft.com/office/drawing/2014/main" id="{9BAA75AD-06A5-E83C-7EA4-C417B5B64B7A}"/>
              </a:ext>
            </a:extLst>
          </p:cNvPr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683568" y="2132856"/>
            <a:ext cx="4608512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Aabenraa Erhvervsforenings bestyrelse </a:t>
            </a:r>
          </a:p>
          <a:p>
            <a:pPr marL="0" indent="0">
              <a:buNone/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varetager meduddelingen af legatmidler fra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Provinshandelsstandens Fællesfond</a:t>
            </a:r>
          </a:p>
          <a:p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Skifter Andersens Fond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Varelotterifonden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2024 har Aabenraa Erhvervsforening via Varelotterifonden støttet med </a:t>
            </a:r>
            <a:r>
              <a:rPr lang="da-DK" sz="1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200.000 kr.</a:t>
            </a: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 bæredygtige ovne til Ernæringsassistent-, </a:t>
            </a:r>
          </a:p>
          <a:p>
            <a:pPr marL="0" indent="0">
              <a:buNone/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Tjener- og Gastronomuddannelserne </a:t>
            </a:r>
          </a:p>
          <a:p>
            <a:pPr marL="0" indent="0">
              <a:buNone/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 EUC Syd.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01615763-8685-B9A3-698E-8BA4A959B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093" y="2132856"/>
            <a:ext cx="2938875" cy="3907734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610FCDF3-92D9-8DFE-DA15-438ED5013929}"/>
              </a:ext>
            </a:extLst>
          </p:cNvPr>
          <p:cNvSpPr txBox="1"/>
          <p:nvPr/>
        </p:nvSpPr>
        <p:spPr>
          <a:xfrm>
            <a:off x="5508104" y="5661248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EUC Syd</a:t>
            </a:r>
          </a:p>
        </p:txBody>
      </p:sp>
    </p:spTree>
    <p:extLst>
      <p:ext uri="{BB962C8B-B14F-4D97-AF65-F5344CB8AC3E}">
        <p14:creationId xmlns:p14="http://schemas.microsoft.com/office/powerpoint/2010/main" val="1839314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A9AC8-0982-48CE-B222-095DA2CA6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5C810289-56AA-CAD2-8AE6-E6CE28326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3"/>
            <a:ext cx="633670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Midler fra Sønderjyllands Investeringsfond</a:t>
            </a:r>
          </a:p>
          <a:p>
            <a:endParaRPr lang="da-DK" sz="36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FF97052F-FFB5-F880-7991-5AD23A583A52}"/>
              </a:ext>
            </a:extLst>
          </p:cNvPr>
          <p:cNvSpPr txBox="1"/>
          <p:nvPr/>
        </p:nvSpPr>
        <p:spPr>
          <a:xfrm>
            <a:off x="827585" y="2861127"/>
            <a:ext cx="2952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i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ESG-rapporteringsværktøj </a:t>
            </a:r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E8741EEB-9736-20CF-F92B-1ADE867578AC}"/>
              </a:ext>
            </a:extLst>
          </p:cNvPr>
          <p:cNvSpPr txBox="1"/>
          <p:nvPr/>
        </p:nvSpPr>
        <p:spPr>
          <a:xfrm>
            <a:off x="4788024" y="2861127"/>
            <a:ext cx="252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i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Lederuddannelse</a:t>
            </a:r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Billede 7" descr="Et billede, der indeholder person, tøj, Læring/undervisning, kontorartikler&#10;&#10;Automatisk genereret beskrivelse">
            <a:extLst>
              <a:ext uri="{FF2B5EF4-FFF2-40B4-BE49-F238E27FC236}">
                <a16:creationId xmlns:a16="http://schemas.microsoft.com/office/drawing/2014/main" id="{8D5B28C1-D4B0-20E7-85A2-CED7A8296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r="9804" b="2517"/>
          <a:stretch/>
        </p:blipFill>
        <p:spPr>
          <a:xfrm>
            <a:off x="899592" y="3305357"/>
            <a:ext cx="3744415" cy="2394386"/>
          </a:xfrm>
          <a:prstGeom prst="rect">
            <a:avLst/>
          </a:prstGeom>
        </p:spPr>
      </p:pic>
      <p:pic>
        <p:nvPicPr>
          <p:cNvPr id="11" name="Billede 10" descr="Et billede, der indeholder person, tøj, indendørs, Ansigt&#10;&#10;Automatisk genereret beskrivelse">
            <a:extLst>
              <a:ext uri="{FF2B5EF4-FFF2-40B4-BE49-F238E27FC236}">
                <a16:creationId xmlns:a16="http://schemas.microsoft.com/office/drawing/2014/main" id="{E972823D-E5CF-98A6-0F2C-78352CCB1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820" y="3284984"/>
            <a:ext cx="3621787" cy="241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385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B6754C90-94E9-0116-D63C-01F58A61F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73" y="1052737"/>
            <a:ext cx="5134263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 til Business Aabenraa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kstboks 1">
            <a:extLst>
              <a:ext uri="{FF2B5EF4-FFF2-40B4-BE49-F238E27FC236}">
                <a16:creationId xmlns:a16="http://schemas.microsoft.com/office/drawing/2014/main" id="{51BAE84B-AA86-6D70-5BB7-317D6992610C}"/>
              </a:ext>
            </a:extLst>
          </p:cNvPr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661872" y="2564904"/>
            <a:ext cx="4198159" cy="2959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Erhvervsforeningens sekretariat og forlængede arm i det daglige.</a:t>
            </a:r>
          </a:p>
          <a:p>
            <a:pPr marL="0" indent="0">
              <a:buNone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Aabenraa tilbyder alle virksomheder og iværksættere i Aabenraa kommune gratis, uvildig og fortrolig hjælp og sparring.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733B6746-6D44-EA5E-C3AB-AC34070D8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282" y="1765042"/>
            <a:ext cx="3213279" cy="418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71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31ACB8-6753-4B5F-923E-317C4C09B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805" y="107270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 for jeres opbakning</a:t>
            </a:r>
            <a:endParaRPr lang="da-DK" sz="4000" b="1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5CE916AC-91BB-464C-BEE9-324922DA1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05" y="2348880"/>
            <a:ext cx="1059261" cy="1059261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4CF45D8F-B5DA-4F92-B64F-20EDBC0C1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989" y="2348880"/>
            <a:ext cx="1059261" cy="1059261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DCD1B890-44A9-4DB5-BE17-94CDFE861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174" y="2348881"/>
            <a:ext cx="1084416" cy="1084416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551AD93F-82C2-4D49-B4DA-C66BCA2A7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4358" y="2348881"/>
            <a:ext cx="1098425" cy="1098425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BB335ED6-31DB-4CC7-A38F-420AD2851D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2550" y="2348881"/>
            <a:ext cx="1098426" cy="1098426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CA0FDC5-D504-467B-ADB1-E58847967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9903" y="4365105"/>
            <a:ext cx="1059260" cy="105926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EBA4595B-DEF0-4412-8301-6D1222CC3D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2269" y="4365105"/>
            <a:ext cx="1059262" cy="1059262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2DA6614E-2198-47D9-A160-E3A41E2A0C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235710" y="4365104"/>
            <a:ext cx="1076555" cy="1076555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A750E597-2258-4DE0-80B1-3AD3EEA348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3838" y="4035144"/>
            <a:ext cx="1536325" cy="371888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D44CD981-B706-4D4F-9239-E8AAD7796E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9541" y="6211474"/>
            <a:ext cx="1536325" cy="371888"/>
          </a:xfrm>
          <a:prstGeom prst="rect">
            <a:avLst/>
          </a:prstGeom>
        </p:spPr>
      </p:pic>
      <p:sp>
        <p:nvSpPr>
          <p:cNvPr id="15" name="Tekstfelt 14">
            <a:extLst>
              <a:ext uri="{FF2B5EF4-FFF2-40B4-BE49-F238E27FC236}">
                <a16:creationId xmlns:a16="http://schemas.microsoft.com/office/drawing/2014/main" id="{B18E4F3A-7897-4C7C-BB2F-101F260D9E05}"/>
              </a:ext>
            </a:extLst>
          </p:cNvPr>
          <p:cNvSpPr txBox="1"/>
          <p:nvPr/>
        </p:nvSpPr>
        <p:spPr>
          <a:xfrm>
            <a:off x="680429" y="3447306"/>
            <a:ext cx="1078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John Christensen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Fleggaard IT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Formand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F9CD0479-D889-4D34-AEE8-E0D3D971521B}"/>
              </a:ext>
            </a:extLst>
          </p:cNvPr>
          <p:cNvSpPr txBox="1"/>
          <p:nvPr/>
        </p:nvSpPr>
        <p:spPr>
          <a:xfrm>
            <a:off x="2305598" y="3434279"/>
            <a:ext cx="1402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Shahpour Sobhani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Aabenraa Svane Apotek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Næstformand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AA06A316-F99C-4883-809C-2B14F9B0A830}"/>
              </a:ext>
            </a:extLst>
          </p:cNvPr>
          <p:cNvSpPr txBox="1"/>
          <p:nvPr/>
        </p:nvSpPr>
        <p:spPr>
          <a:xfrm>
            <a:off x="3967627" y="3408498"/>
            <a:ext cx="1208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Tomas Kirk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Middelfart Sparekasse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Kasserer</a:t>
            </a: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3FD6C35D-CE91-4D02-B970-424CDB827DAA}"/>
              </a:ext>
            </a:extLst>
          </p:cNvPr>
          <p:cNvSpPr txBox="1"/>
          <p:nvPr/>
        </p:nvSpPr>
        <p:spPr>
          <a:xfrm>
            <a:off x="5748140" y="3435919"/>
            <a:ext cx="982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Gry Kibsgaard</a:t>
            </a:r>
            <a:endParaRPr lang="da-DK" sz="8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Café Kridt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Sekretær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1DC662C9-5239-4D94-96F7-A0B04A72D5C6}"/>
              </a:ext>
            </a:extLst>
          </p:cNvPr>
          <p:cNvSpPr txBox="1"/>
          <p:nvPr/>
        </p:nvSpPr>
        <p:spPr>
          <a:xfrm>
            <a:off x="7372432" y="3459753"/>
            <a:ext cx="1128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Morten Nielsen</a:t>
            </a:r>
            <a:endParaRPr lang="da-DK" sz="8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Genner El A/S</a:t>
            </a:r>
            <a:b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Bestyrelsesmedlem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7A4315E0-329E-41B2-BBEB-97163A5BFDA8}"/>
              </a:ext>
            </a:extLst>
          </p:cNvPr>
          <p:cNvSpPr txBox="1"/>
          <p:nvPr/>
        </p:nvSpPr>
        <p:spPr>
          <a:xfrm>
            <a:off x="1481365" y="5441659"/>
            <a:ext cx="1076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Skovmand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Iprinting</a:t>
            </a:r>
            <a:b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Bestyrelsesmedlem</a:t>
            </a: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580AA03B-C00A-4E1A-BE81-FD33EDAC44D1}"/>
              </a:ext>
            </a:extLst>
          </p:cNvPr>
          <p:cNvSpPr txBox="1"/>
          <p:nvPr/>
        </p:nvSpPr>
        <p:spPr>
          <a:xfrm>
            <a:off x="4835784" y="5431284"/>
            <a:ext cx="1059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Hansen</a:t>
            </a:r>
          </a:p>
          <a:p>
            <a:r>
              <a:rPr lang="da-DK" sz="80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Sækko</a:t>
            </a:r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Presenning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Suppleant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9634091-8989-44FA-B6AD-2B5EABD5159A}"/>
              </a:ext>
            </a:extLst>
          </p:cNvPr>
          <p:cNvSpPr txBox="1"/>
          <p:nvPr/>
        </p:nvSpPr>
        <p:spPr>
          <a:xfrm>
            <a:off x="3178023" y="5433971"/>
            <a:ext cx="12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Anders Tourlin Kolte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Advokatfirmaet Fink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Bestyrelsesmedlem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77ADC14D-F1F2-1B00-3C0E-A63AF2E09A7B}"/>
              </a:ext>
            </a:extLst>
          </p:cNvPr>
          <p:cNvSpPr txBox="1"/>
          <p:nvPr/>
        </p:nvSpPr>
        <p:spPr>
          <a:xfrm>
            <a:off x="6494681" y="5425873"/>
            <a:ext cx="1442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Randi Hadberg Nielsen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typoGrafisk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Suppleant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2999418-793E-6CDD-3747-2B1F35EC2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198" y="4364641"/>
            <a:ext cx="1059585" cy="105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900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Velkomst v. formand John Christensen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17.50: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 2025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19.45: Oplæg v. Peter Ingemann, del 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20.30: Pause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20.45: Oplæg v. Peter Ingemann, del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21.30: Tak for i aften</a:t>
            </a:r>
            <a:endParaRPr lang="da-DK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/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783405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2024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bestyrelsesmedlemmer, to suppleanter samt revisorer. I år er tre bestyrelsesmedlemmer på valg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medlemmer til bestyrelsen i Business Aabenraa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978886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a-DK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Årsregnskab</a:t>
            </a: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året 2024</a:t>
            </a:r>
          </a:p>
          <a:p>
            <a:pPr marL="0" indent="0" algn="ctr">
              <a:buNone/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kasserer, Tomas Kirk </a:t>
            </a:r>
          </a:p>
        </p:txBody>
      </p:sp>
    </p:spTree>
    <p:extLst>
      <p:ext uri="{BB962C8B-B14F-4D97-AF65-F5344CB8AC3E}">
        <p14:creationId xmlns:p14="http://schemas.microsoft.com/office/powerpoint/2010/main" val="3304910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>
            <a:extLst>
              <a:ext uri="{FF2B5EF4-FFF2-40B4-BE49-F238E27FC236}">
                <a16:creationId xmlns:a16="http://schemas.microsoft.com/office/drawing/2014/main" id="{8EBE3AD8-93FD-9DE2-C215-D3420EA17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24744"/>
            <a:ext cx="61926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Resultatopgørelse for året 2024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45DC016-D29E-76F8-EFBE-62A7702CC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901952"/>
            <a:ext cx="7783776" cy="410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00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>
            <a:extLst>
              <a:ext uri="{FF2B5EF4-FFF2-40B4-BE49-F238E27FC236}">
                <a16:creationId xmlns:a16="http://schemas.microsoft.com/office/drawing/2014/main" id="{CB1A33F0-35B4-BEA8-6DBA-7441BC9FF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124744"/>
            <a:ext cx="61926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Specifikation af andre aktiviteter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BD7146A-865E-C26C-EC4C-F306C00A6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28" y="1892807"/>
            <a:ext cx="7881544" cy="405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012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>
            <a:extLst>
              <a:ext uri="{FF2B5EF4-FFF2-40B4-BE49-F238E27FC236}">
                <a16:creationId xmlns:a16="http://schemas.microsoft.com/office/drawing/2014/main" id="{3773BD8C-F219-7304-2499-AE5FD0599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24744"/>
            <a:ext cx="61926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pr. 31. december 2024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06A3E33-D12D-88E1-4D8F-56E8F8FBC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919023"/>
            <a:ext cx="7811208" cy="401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6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>
            <a:extLst>
              <a:ext uri="{FF2B5EF4-FFF2-40B4-BE49-F238E27FC236}">
                <a16:creationId xmlns:a16="http://schemas.microsoft.com/office/drawing/2014/main" id="{12FC10AA-E69E-031C-19ED-DFB5BFE58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24744"/>
            <a:ext cx="61926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pr. 31. december 2024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D2C8A161-E101-B12E-31B1-B9A9AF38B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911096"/>
            <a:ext cx="773805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85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2024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bestyrelsesmedlemmer, to suppleanter samt revisorer. I år er tre bestyrelsesmedlemmer på valg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medlemmer til bestyrelsen i Business Aabenraa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3268639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908720"/>
            <a:ext cx="8229600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Kontingentsatser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3FDFA9BE-40D5-6F74-A6EF-77D7B315C04A}"/>
              </a:ext>
            </a:extLst>
          </p:cNvPr>
          <p:cNvSpPr txBox="1"/>
          <p:nvPr/>
        </p:nvSpPr>
        <p:spPr>
          <a:xfrm>
            <a:off x="629815" y="1980483"/>
            <a:ext cx="46067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Årlig regulering med stigning i nettoprisindeks på 1,71% </a:t>
            </a:r>
            <a:endParaRPr lang="da-DK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524DB1BE-AAD7-589D-E239-E877C88B4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178914"/>
              </p:ext>
            </p:extLst>
          </p:nvPr>
        </p:nvGraphicFramePr>
        <p:xfrm>
          <a:off x="749066" y="2515775"/>
          <a:ext cx="5487142" cy="3590925"/>
        </p:xfrm>
        <a:graphic>
          <a:graphicData uri="http://schemas.openxmlformats.org/drawingml/2006/table">
            <a:tbl>
              <a:tblPr/>
              <a:tblGrid>
                <a:gridCol w="2716510">
                  <a:extLst>
                    <a:ext uri="{9D8B030D-6E8A-4147-A177-3AD203B41FA5}">
                      <a16:colId xmlns:a16="http://schemas.microsoft.com/office/drawing/2014/main" val="1015701073"/>
                    </a:ext>
                  </a:extLst>
                </a:gridCol>
                <a:gridCol w="1527048">
                  <a:extLst>
                    <a:ext uri="{9D8B030D-6E8A-4147-A177-3AD203B41FA5}">
                      <a16:colId xmlns:a16="http://schemas.microsoft.com/office/drawing/2014/main" val="1763822089"/>
                    </a:ext>
                  </a:extLst>
                </a:gridCol>
                <a:gridCol w="1243584">
                  <a:extLst>
                    <a:ext uri="{9D8B030D-6E8A-4147-A177-3AD203B41FA5}">
                      <a16:colId xmlns:a16="http://schemas.microsoft.com/office/drawing/2014/main" val="2831844674"/>
                    </a:ext>
                  </a:extLst>
                </a:gridCol>
              </a:tblGrid>
              <a:tr h="752475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Kategori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Sats 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7057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1-5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1.247,80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1.260,49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0427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6-9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1.680,93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1.698,03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8499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10-19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2.495,59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2.520,97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6058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20-49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4.956,78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5.007,20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7541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50-100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6.990,90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7.062,00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2614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Over 100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9.404,52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9.500,17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2257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Iværksætter indtil 3 år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732,69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740,14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4916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Foreninger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664,88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671,64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0812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Pensionister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236,81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239,22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7108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Privat medlem incl. moms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992,83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1.010,00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014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3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2024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bestyrelsesmedlemmer, to suppleanter samt revisorer. I år er tre bestyrelsesmedlemmer på valg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medlemmer til bestyrelsen i Business Aabenraa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730884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32D2945D-1422-B0F5-4332-EB7D1F14A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564" y="1844824"/>
            <a:ext cx="784887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>
                <a:solidFill>
                  <a:schemeClr val="tx2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Bestyrelsen har forslag til vedtægtsændring</a:t>
            </a:r>
          </a:p>
        </p:txBody>
      </p:sp>
    </p:spTree>
    <p:extLst>
      <p:ext uri="{BB962C8B-B14F-4D97-AF65-F5344CB8AC3E}">
        <p14:creationId xmlns:p14="http://schemas.microsoft.com/office/powerpoint/2010/main" val="32592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23528" y="2420888"/>
            <a:ext cx="8229600" cy="1252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4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Generalforsamling</a:t>
            </a:r>
          </a:p>
        </p:txBody>
      </p:sp>
    </p:spTree>
    <p:extLst>
      <p:ext uri="{BB962C8B-B14F-4D97-AF65-F5344CB8AC3E}">
        <p14:creationId xmlns:p14="http://schemas.microsoft.com/office/powerpoint/2010/main" val="2840969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2024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bestyrelsesmedlemmer, to suppleanter samt revisorer. I år er tre bestyrelsesmedlemmer på valg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medlemmer til bestyrelsen i Business Aabenraa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2166467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27584" y="1772816"/>
            <a:ext cx="7859216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</a:t>
            </a:r>
            <a:endParaRPr lang="da-DK" sz="44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a-DK" sz="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Disse tre bestyrelsesmedlemmer er på valg: </a:t>
            </a:r>
          </a:p>
          <a:p>
            <a:pPr marL="0" indent="0">
              <a:buNone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/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John Christensen</a:t>
            </a:r>
            <a:r>
              <a:rPr lang="da-DK" sz="20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(modtager genvalg)</a:t>
            </a:r>
          </a:p>
          <a:p>
            <a:pPr marL="457200"/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Shahpour Sobhani</a:t>
            </a:r>
            <a:r>
              <a:rPr lang="da-DK" sz="20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(modtager genvalg)</a:t>
            </a:r>
          </a:p>
          <a:p>
            <a:pPr marL="457200"/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Tomas Kirk</a:t>
            </a:r>
            <a:r>
              <a:rPr lang="da-DK" sz="20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(modtager genvalg)</a:t>
            </a:r>
            <a:r>
              <a:rPr lang="da-DK" sz="2000">
                <a:solidFill>
                  <a:schemeClr val="tx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20486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2">
            <a:extLst>
              <a:ext uri="{FF2B5EF4-FFF2-40B4-BE49-F238E27FC236}">
                <a16:creationId xmlns:a16="http://schemas.microsoft.com/office/drawing/2014/main" id="{C4175A1E-994B-DC51-502C-53268D660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772816"/>
            <a:ext cx="7859216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 </a:t>
            </a: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Bestyrelsen indstiller følgende: </a:t>
            </a:r>
            <a:r>
              <a:rPr lang="da-DK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a-DK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/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John Christensen,</a:t>
            </a:r>
            <a:r>
              <a:rPr lang="da-DK" sz="20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Fleggaard IT</a:t>
            </a:r>
          </a:p>
          <a:p>
            <a:pPr marL="457200"/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Shahpour Sobhani,</a:t>
            </a:r>
            <a:r>
              <a:rPr lang="da-DK" sz="20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Svane Apoteket</a:t>
            </a:r>
          </a:p>
          <a:p>
            <a:pPr marL="457200"/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Tomas Kirk,</a:t>
            </a:r>
            <a:r>
              <a:rPr lang="da-DK" sz="20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Middelfart Sparekasse</a:t>
            </a:r>
          </a:p>
        </p:txBody>
      </p:sp>
    </p:spTree>
    <p:extLst>
      <p:ext uri="{BB962C8B-B14F-4D97-AF65-F5344CB8AC3E}">
        <p14:creationId xmlns:p14="http://schemas.microsoft.com/office/powerpoint/2010/main" val="423269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suppleanter</a:t>
            </a:r>
          </a:p>
          <a:p>
            <a:pPr marL="0" indent="0"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Følgende to suppleanter er på valg:</a:t>
            </a:r>
          </a:p>
          <a:p>
            <a:pPr marL="0" indent="0">
              <a:buNone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Randi Hadberg Nielsen (modtager genvalg)</a:t>
            </a: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Hansen (modtager genvalg)</a:t>
            </a:r>
          </a:p>
        </p:txBody>
      </p:sp>
    </p:spTree>
    <p:extLst>
      <p:ext uri="{BB962C8B-B14F-4D97-AF65-F5344CB8AC3E}">
        <p14:creationId xmlns:p14="http://schemas.microsoft.com/office/powerpoint/2010/main" val="5022208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2">
            <a:extLst>
              <a:ext uri="{FF2B5EF4-FFF2-40B4-BE49-F238E27FC236}">
                <a16:creationId xmlns:a16="http://schemas.microsoft.com/office/drawing/2014/main" id="{6D791591-F24E-C7FB-71B0-89D1E5132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suppleanter</a:t>
            </a:r>
          </a:p>
          <a:p>
            <a:pPr marL="0" indent="0"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Bestyrelsen indstiller følgende:</a:t>
            </a:r>
          </a:p>
          <a:p>
            <a:pPr marL="0" indent="0">
              <a:buNone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Randi Hadberg Nielsen, Typografisk  </a:t>
            </a: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Hansen, </a:t>
            </a:r>
            <a:r>
              <a:rPr lang="da-DK" sz="20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Sækko</a:t>
            </a: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Presenning</a:t>
            </a:r>
          </a:p>
        </p:txBody>
      </p:sp>
    </p:spTree>
    <p:extLst>
      <p:ext uri="{BB962C8B-B14F-4D97-AF65-F5344CB8AC3E}">
        <p14:creationId xmlns:p14="http://schemas.microsoft.com/office/powerpoint/2010/main" val="1812035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revisorer</a:t>
            </a:r>
          </a:p>
          <a:p>
            <a:pPr marL="0" indent="0">
              <a:buNone/>
            </a:pPr>
            <a:endParaRPr lang="da-DK" sz="200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Bestyrelsen foreslår genvalg af:</a:t>
            </a:r>
          </a:p>
          <a:p>
            <a:pPr marL="0" indent="0">
              <a:buNone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Kaj </a:t>
            </a:r>
            <a:r>
              <a:rPr lang="da-DK" sz="20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Glochau</a:t>
            </a: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KG Business </a:t>
            </a:r>
            <a:r>
              <a:rPr lang="da-DK" sz="20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Olaf Krag, Revisionscentret</a:t>
            </a:r>
          </a:p>
        </p:txBody>
      </p:sp>
    </p:spTree>
    <p:extLst>
      <p:ext uri="{BB962C8B-B14F-4D97-AF65-F5344CB8AC3E}">
        <p14:creationId xmlns:p14="http://schemas.microsoft.com/office/powerpoint/2010/main" val="29237510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2024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bestyrelsesmedlemmer, to suppleanter samt revisorer. I år er tre bestyrelsesmedlemmer på valg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medlemmer til bestyrelsen i Business Aabenraa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2775039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47564" y="1144314"/>
            <a:ext cx="7848872" cy="45693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80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Vedtægtsbestemmelser                     for Business Aabenraa</a:t>
            </a:r>
          </a:p>
          <a:p>
            <a:pPr marL="0" indent="0">
              <a:buNone/>
            </a:pPr>
            <a:endParaRPr lang="da-DK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2"/>
          <a:srcRect l="29525" t="23400" r="31889" b="38489"/>
          <a:stretch/>
        </p:blipFill>
        <p:spPr>
          <a:xfrm>
            <a:off x="755577" y="2924944"/>
            <a:ext cx="5425092" cy="297578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71275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1340768"/>
            <a:ext cx="4989240" cy="863347"/>
          </a:xfrm>
        </p:spPr>
        <p:txBody>
          <a:bodyPr>
            <a:noAutofit/>
          </a:bodyPr>
          <a:lstStyle/>
          <a:p>
            <a:pPr algn="l"/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Bestyrelsen i Business Aabenraa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D13F9AB-A606-3775-EF8D-71082AE2D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636912"/>
            <a:ext cx="6354298" cy="330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484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620688" y="1124744"/>
            <a:ext cx="7902624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</a:t>
            </a:r>
          </a:p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bestyrelsesmedlemmer til Business Aabenraa</a:t>
            </a:r>
          </a:p>
          <a:p>
            <a:endParaRPr lang="da-DK" sz="20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Følgende bestyrelsesmedlemmer er på valg: </a:t>
            </a:r>
          </a:p>
          <a:p>
            <a:endParaRPr lang="da-DK" sz="2000">
              <a:solidFill>
                <a:schemeClr val="tx2"/>
              </a:solidFill>
              <a:highlight>
                <a:srgbClr val="FFFF00"/>
              </a:highlight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Nanna Noe (modtager genvalg)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Michael Justesen (modtager genvalg)</a:t>
            </a:r>
          </a:p>
        </p:txBody>
      </p:sp>
    </p:spTree>
    <p:extLst>
      <p:ext uri="{BB962C8B-B14F-4D97-AF65-F5344CB8AC3E}">
        <p14:creationId xmlns:p14="http://schemas.microsoft.com/office/powerpoint/2010/main" val="1317834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formandens beretning for 2024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bestyrelsesmedlemmer, to suppleanter samt revisorer. I år er tre bestyrelsesmedlemmer på valg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medlemmer til bestyrelsen i Business Aabenraa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3308054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609AB66A-152F-C471-4544-15F4A2122A3C}"/>
              </a:ext>
            </a:extLst>
          </p:cNvPr>
          <p:cNvSpPr/>
          <p:nvPr/>
        </p:nvSpPr>
        <p:spPr>
          <a:xfrm>
            <a:off x="620688" y="1124744"/>
            <a:ext cx="7902624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</a:t>
            </a:r>
          </a:p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bestyrelsesmedlemmer til Business Aabenraa</a:t>
            </a:r>
          </a:p>
          <a:p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Bestyrelsen indstiller følgende: </a:t>
            </a:r>
          </a:p>
          <a:p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Nanna Noe, Kohberg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Michael Justesen, Riis Logistics</a:t>
            </a:r>
          </a:p>
        </p:txBody>
      </p:sp>
    </p:spTree>
    <p:extLst>
      <p:ext uri="{BB962C8B-B14F-4D97-AF65-F5344CB8AC3E}">
        <p14:creationId xmlns:p14="http://schemas.microsoft.com/office/powerpoint/2010/main" val="35172063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2024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bestyrelsesmedlemmer, to suppleanter samt revisorer. I år er tre bestyrelsesmedlemmer på valg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medlemmer til bestyrelsen i Business Aabenraa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2429476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27584" y="116601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  <a:endParaRPr lang="da-DK" sz="4000" b="1" i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274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Velkomst v. formand John Christensen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17.50: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 2024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19.45: Oplæg v. Peter Ingemann, del 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20.30: Pause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20.45: Oplæg v. Peter Ingemann, del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21.30: Tak for i aften</a:t>
            </a:r>
            <a:endParaRPr lang="da-DK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/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7877693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1052736"/>
            <a:ext cx="597666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da-DK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Årets Virksomhed </a:t>
            </a:r>
            <a:br>
              <a:rPr lang="da-DK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4A3A5A4B-1EED-5073-330D-DFF4ECA2563E}"/>
              </a:ext>
            </a:extLst>
          </p:cNvPr>
          <p:cNvSpPr txBox="1"/>
          <p:nvPr/>
        </p:nvSpPr>
        <p:spPr>
          <a:xfrm>
            <a:off x="719572" y="2492896"/>
            <a:ext cx="7164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</p:txBody>
      </p:sp>
      <p:pic>
        <p:nvPicPr>
          <p:cNvPr id="5" name="Billede 4" descr="Et billede, der indeholder indendørs, vase, bog, stueplante&#10;&#10;Automatisk genereret beskrivelse">
            <a:extLst>
              <a:ext uri="{FF2B5EF4-FFF2-40B4-BE49-F238E27FC236}">
                <a16:creationId xmlns:a16="http://schemas.microsoft.com/office/drawing/2014/main" id="{37A065C8-B216-FB55-F22A-868DD557E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047782"/>
            <a:ext cx="5112568" cy="38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2579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F4BC7AE1-96C1-E7C2-6E2D-9E250267B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0" y="1052736"/>
            <a:ext cx="8229600" cy="4525963"/>
          </a:xfrm>
        </p:spPr>
        <p:txBody>
          <a:bodyPr>
            <a:normAutofit fontScale="97500"/>
          </a:bodyPr>
          <a:lstStyle/>
          <a:p>
            <a:pPr marL="0" indent="0" algn="l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Disse virksomheder </a:t>
            </a:r>
          </a:p>
          <a:p>
            <a:pPr marL="0" indent="0" algn="l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indstillet 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46368D2C-D5EB-95D1-02DD-DB78BD339DAF}"/>
              </a:ext>
            </a:extLst>
          </p:cNvPr>
          <p:cNvSpPr txBox="1"/>
          <p:nvPr/>
        </p:nvSpPr>
        <p:spPr>
          <a:xfrm>
            <a:off x="683560" y="2708920"/>
            <a:ext cx="2717054" cy="6047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Aabenraa autoværksted </a:t>
            </a:r>
          </a:p>
          <a:p>
            <a:pPr>
              <a:lnSpc>
                <a:spcPct val="150000"/>
              </a:lnSpc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Bager Nielsen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Blomst og Bolig </a:t>
            </a:r>
          </a:p>
          <a:p>
            <a:pPr>
              <a:lnSpc>
                <a:spcPct val="150000"/>
              </a:lnSpc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Bov Kro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Café Agnes </a:t>
            </a:r>
          </a:p>
          <a:p>
            <a:pPr>
              <a:lnSpc>
                <a:spcPct val="150000"/>
              </a:lnSpc>
            </a:pP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Carstensens </a:t>
            </a:r>
            <a:r>
              <a:rPr lang="da-DK" sz="18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Tehandel</a:t>
            </a:r>
            <a:r>
              <a:rPr lang="da-DK"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Dahls gravering</a:t>
            </a:r>
          </a:p>
          <a:p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2039DC8-BEF4-7942-E37F-BAC322ED2D83}"/>
              </a:ext>
            </a:extLst>
          </p:cNvPr>
          <p:cNvSpPr txBox="1"/>
          <p:nvPr/>
        </p:nvSpPr>
        <p:spPr>
          <a:xfrm>
            <a:off x="3563888" y="2708920"/>
            <a:ext cx="2717054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Dansk Jordvarme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 Geest Upstairs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Hellevad tømrer</a:t>
            </a:r>
            <a:b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Hotel </a:t>
            </a:r>
            <a:r>
              <a:rPr lang="da-DK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Røde-Kro</a:t>
            </a:r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Kruså Camping og hytter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 and Grape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 Malerservice 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6C4B907F-A6F0-43DB-5BE7-91E116EAA47B}"/>
              </a:ext>
            </a:extLst>
          </p:cNvPr>
          <p:cNvSpPr txBox="1"/>
          <p:nvPr/>
        </p:nvSpPr>
        <p:spPr>
          <a:xfrm>
            <a:off x="6280942" y="2708919"/>
            <a:ext cx="2343236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Netto i Rødekro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Osteboden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 1000 Kruså </a:t>
            </a:r>
          </a:p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Restaurant Bloom </a:t>
            </a:r>
          </a:p>
          <a:p>
            <a:pPr>
              <a:lnSpc>
                <a:spcPct val="150000"/>
              </a:lnSpc>
            </a:pPr>
            <a:r>
              <a:rPr lang="da-DK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RetecIT</a:t>
            </a: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Skifter Lastbil </a:t>
            </a:r>
          </a:p>
          <a:p>
            <a:pPr>
              <a:lnSpc>
                <a:spcPct val="150000"/>
              </a:lnSpc>
            </a:pPr>
            <a:r>
              <a:rPr lang="da-DK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Tinzon</a:t>
            </a: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House </a:t>
            </a:r>
          </a:p>
          <a:p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9272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22D81-EA23-7BF7-BF10-96C236FDC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9D57D59-E09A-7FFA-947B-4D2C0DC30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720" y="2909577"/>
            <a:ext cx="5688632" cy="1038846"/>
          </a:xfrm>
        </p:spPr>
        <p:txBody>
          <a:bodyPr>
            <a:normAutofit fontScale="97500"/>
          </a:bodyPr>
          <a:lstStyle/>
          <a:p>
            <a:pPr marL="0" indent="0" algn="l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nominerede er…</a:t>
            </a:r>
          </a:p>
        </p:txBody>
      </p:sp>
    </p:spTree>
    <p:extLst>
      <p:ext uri="{BB962C8B-B14F-4D97-AF65-F5344CB8AC3E}">
        <p14:creationId xmlns:p14="http://schemas.microsoft.com/office/powerpoint/2010/main" val="197764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72E84-08A8-C923-92CC-0D0DEC7F6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5319C252-780E-334F-05C5-2E729CE41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520" y="2780928"/>
            <a:ext cx="9361040" cy="2895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Hotel </a:t>
            </a:r>
            <a:r>
              <a:rPr lang="da-DK" sz="40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Røde-Kro</a:t>
            </a: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Kruså Camping og hytter</a:t>
            </a:r>
          </a:p>
          <a:p>
            <a:pPr marL="0" indent="0" algn="ctr">
              <a:buNone/>
            </a:pPr>
            <a:r>
              <a:rPr lang="da-DK" sz="40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RetecIT</a:t>
            </a:r>
            <a:endParaRPr lang="da-DK" sz="40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da-DK" sz="40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EA7F0864-2583-AE9D-CFF1-CE34080F2016}"/>
              </a:ext>
            </a:extLst>
          </p:cNvPr>
          <p:cNvSpPr txBox="1"/>
          <p:nvPr/>
        </p:nvSpPr>
        <p:spPr>
          <a:xfrm>
            <a:off x="3491880" y="1772816"/>
            <a:ext cx="2717054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nominerede er…</a:t>
            </a:r>
          </a:p>
          <a:p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a-DK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8088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63CE4F8E-6273-EDA1-81A8-AABF7A52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784" y="2924944"/>
            <a:ext cx="8229600" cy="4525963"/>
          </a:xfrm>
        </p:spPr>
        <p:txBody>
          <a:bodyPr>
            <a:normAutofit fontScale="97500"/>
          </a:bodyPr>
          <a:lstStyle/>
          <a:p>
            <a:pPr marL="0" indent="0" algn="l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Prisen går til…</a:t>
            </a:r>
          </a:p>
        </p:txBody>
      </p:sp>
    </p:spTree>
    <p:extLst>
      <p:ext uri="{BB962C8B-B14F-4D97-AF65-F5344CB8AC3E}">
        <p14:creationId xmlns:p14="http://schemas.microsoft.com/office/powerpoint/2010/main" val="4050881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F4F2C-B78B-320B-1249-5927651DE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tøj, person, Ansigt, mur&#10;&#10;Automatisk genereret beskrivelse">
            <a:extLst>
              <a:ext uri="{FF2B5EF4-FFF2-40B4-BE49-F238E27FC236}">
                <a16:creationId xmlns:a16="http://schemas.microsoft.com/office/drawing/2014/main" id="{1B9969F7-609F-39A7-5737-D1A6FB2FA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1984248"/>
            <a:ext cx="66040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1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/>
          <p:cNvSpPr txBox="1">
            <a:spLocks noChangeArrowheads="1"/>
          </p:cNvSpPr>
          <p:nvPr/>
        </p:nvSpPr>
        <p:spPr bwMode="auto">
          <a:xfrm>
            <a:off x="683568" y="1196752"/>
            <a:ext cx="55446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Bestyrelsen foreslår: </a:t>
            </a:r>
          </a:p>
          <a:p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Asbjørn Jakobsen</a:t>
            </a:r>
          </a:p>
          <a:p>
            <a:r>
              <a:rPr lang="da-DK" sz="20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Judica</a:t>
            </a: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Advokaterne</a:t>
            </a:r>
          </a:p>
        </p:txBody>
      </p:sp>
    </p:spTree>
    <p:extLst>
      <p:ext uri="{BB962C8B-B14F-4D97-AF65-F5344CB8AC3E}">
        <p14:creationId xmlns:p14="http://schemas.microsoft.com/office/powerpoint/2010/main" val="42752926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B94253F7-ED6D-424A-231B-70EA6BE643FA}"/>
              </a:ext>
            </a:extLst>
          </p:cNvPr>
          <p:cNvSpPr txBox="1">
            <a:spLocks/>
          </p:cNvSpPr>
          <p:nvPr/>
        </p:nvSpPr>
        <p:spPr>
          <a:xfrm>
            <a:off x="2555776" y="2730633"/>
            <a:ext cx="4032448" cy="86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7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Hotel </a:t>
            </a:r>
            <a:r>
              <a:rPr lang="da-DK" sz="40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Røde-Kro</a:t>
            </a:r>
            <a:endParaRPr lang="da-DK" sz="40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9D2F147C-8CDA-5999-A2EC-0DED05374693}"/>
              </a:ext>
            </a:extLst>
          </p:cNvPr>
          <p:cNvSpPr txBox="1">
            <a:spLocks/>
          </p:cNvSpPr>
          <p:nvPr/>
        </p:nvSpPr>
        <p:spPr>
          <a:xfrm>
            <a:off x="2051720" y="3666736"/>
            <a:ext cx="513089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4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Vinder af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a-DK" sz="24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Årets virksomhed 2024</a:t>
            </a:r>
          </a:p>
        </p:txBody>
      </p:sp>
    </p:spTree>
    <p:extLst>
      <p:ext uri="{BB962C8B-B14F-4D97-AF65-F5344CB8AC3E}">
        <p14:creationId xmlns:p14="http://schemas.microsoft.com/office/powerpoint/2010/main" val="33877887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Velkomst v. formand John Christensen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17.50: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 2024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19.45: Oplæg v. Peter Ingemann, del 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20.30: Pause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20.45: Oplæg v. Peter Ingemann, del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21.30: Tak for i aften</a:t>
            </a:r>
            <a:endParaRPr lang="da-DK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/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7961650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Velkomst v. formand John Christensen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17.50: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 2024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19.45: Oplæg v. Peter Ingemann, del 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20.30: Pause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20.45: Oplæg v. Peter Ingemann, del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21.30: Tak for i aften</a:t>
            </a:r>
            <a:endParaRPr lang="da-DK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/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40951892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B63E0-72D8-0F1F-1412-79E64E286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397B59A-AD74-6A31-B025-DB0B859B3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A7E885CA-16FE-C63D-E968-369248D8CA01}"/>
              </a:ext>
            </a:extLst>
          </p:cNvPr>
          <p:cNvSpPr txBox="1"/>
          <p:nvPr/>
        </p:nvSpPr>
        <p:spPr>
          <a:xfrm>
            <a:off x="609992" y="1061880"/>
            <a:ext cx="71122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Oplæg v. </a:t>
            </a:r>
          </a:p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Peter Ingemann, del 1</a:t>
            </a:r>
          </a:p>
        </p:txBody>
      </p:sp>
      <p:pic>
        <p:nvPicPr>
          <p:cNvPr id="5" name="Billede 4" descr="Et billede, der indeholder person, høvl/fly, tøj, smil&#10;&#10;Automatisk genereret beskrivelse">
            <a:extLst>
              <a:ext uri="{FF2B5EF4-FFF2-40B4-BE49-F238E27FC236}">
                <a16:creationId xmlns:a16="http://schemas.microsoft.com/office/drawing/2014/main" id="{8422AACB-9B31-C757-AEB3-E6D3958B7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" y="2574036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312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C567E-5CFC-810C-CBE4-BBB634F89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B556010-D811-F8D9-0960-6F4FBC9A2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Velkomst v. formand John Christensen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17.50: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 2024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19.45: Oplæg v. Peter Ingemann, del 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20.30: Pause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20.45: Oplæg v. Peter Ingemann, del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21.30: Tak for i aften</a:t>
            </a:r>
            <a:endParaRPr lang="da-DK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CDC45892-7945-B688-AC6D-53694583854E}"/>
              </a:ext>
            </a:extLst>
          </p:cNvPr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8032399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AA996-BADF-A976-5E3D-00F41D8CF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FF803A2-4435-AC3B-BAF1-47A92DA3D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Velkomst v. formand John Christensen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17.50: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 2024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19.45: Oplæg v. Peter Ingemann, del 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20.30: Pause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20.45: Oplæg v. Peter Ingemann, del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21.30: Tak for i aften</a:t>
            </a:r>
            <a:endParaRPr lang="da-DK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1412875C-7343-9372-3DCA-8B9142476988}"/>
              </a:ext>
            </a:extLst>
          </p:cNvPr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700646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7D99C-FD7D-939F-C04D-04E0540C9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D5ABDAC-BCC6-0FE3-513F-23580914C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A8CDB4FB-7E02-B876-CDAF-94117AF54A45}"/>
              </a:ext>
            </a:extLst>
          </p:cNvPr>
          <p:cNvSpPr txBox="1"/>
          <p:nvPr/>
        </p:nvSpPr>
        <p:spPr>
          <a:xfrm>
            <a:off x="609992" y="1061880"/>
            <a:ext cx="71122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Oplæg v. </a:t>
            </a:r>
          </a:p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Peter Ingemann, del 2</a:t>
            </a:r>
          </a:p>
        </p:txBody>
      </p:sp>
      <p:pic>
        <p:nvPicPr>
          <p:cNvPr id="5" name="Billede 4" descr="Et billede, der indeholder person, høvl/fly, tøj, smil&#10;&#10;Automatisk genereret beskrivelse">
            <a:extLst>
              <a:ext uri="{FF2B5EF4-FFF2-40B4-BE49-F238E27FC236}">
                <a16:creationId xmlns:a16="http://schemas.microsoft.com/office/drawing/2014/main" id="{14655DAD-8A2E-C181-871B-007C14F83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" y="2574036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085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7EA34-0CE1-9F1F-10F8-9B11687DE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64D7F70-5313-5435-7C2F-EB571ABAE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Velkomst v. formand John Christensen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17.50: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 2024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19.45: Oplæg v. Peter Ingemann, del 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20.30: Pause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20.45: Oplæg v. Peter Ingemann, del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21.30: Tak for i aften</a:t>
            </a:r>
            <a:endParaRPr lang="da-DK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30A7E306-5B32-BE7D-BE40-F67879781004}"/>
              </a:ext>
            </a:extLst>
          </p:cNvPr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39324592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95A9E6AA-1807-9903-4558-BAF16E600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Power: </a:t>
            </a: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maj 2025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Efterårsmøde: </a:t>
            </a: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november 2025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dig opdateret om kommende arrangementer i vores arrangementskalender, på Facebook, LinkedIn og i vores nyhedsbrev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D5B1BBFB-4166-ECF8-163F-5220F569E1C2}"/>
              </a:ext>
            </a:extLst>
          </p:cNvPr>
          <p:cNvSpPr txBox="1"/>
          <p:nvPr/>
        </p:nvSpPr>
        <p:spPr>
          <a:xfrm>
            <a:off x="596175" y="1052736"/>
            <a:ext cx="5801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Sæt kryds i kalenderen</a:t>
            </a:r>
          </a:p>
        </p:txBody>
      </p:sp>
    </p:spTree>
    <p:extLst>
      <p:ext uri="{BB962C8B-B14F-4D97-AF65-F5344CB8AC3E}">
        <p14:creationId xmlns:p14="http://schemas.microsoft.com/office/powerpoint/2010/main" val="2716771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2024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bestyrelsesmedlemmer, to suppleanter samt revisorer. I år er tre bestyrelsesmedlemmer på valg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medlemmer til bestyrelsen i Business Aabenraa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2818852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/>
          <p:cNvSpPr txBox="1">
            <a:spLocks noGrp="1" noChangeArrowheads="1"/>
          </p:cNvSpPr>
          <p:nvPr>
            <p:ph idx="1"/>
          </p:nvPr>
        </p:nvSpPr>
        <p:spPr bwMode="auto">
          <a:xfrm>
            <a:off x="1143792" y="2204864"/>
            <a:ext cx="648684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Beretning om foreningen</a:t>
            </a:r>
          </a:p>
          <a:p>
            <a:pPr marL="0" indent="0" algn="ctr">
              <a:buNone/>
            </a:pPr>
            <a:r>
              <a:rPr lang="da-DK"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  <a:p>
            <a:endParaRPr lang="da-DK" sz="3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a-DK"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formand, John Christensen</a:t>
            </a:r>
          </a:p>
        </p:txBody>
      </p:sp>
    </p:spTree>
    <p:extLst>
      <p:ext uri="{BB962C8B-B14F-4D97-AF65-F5344CB8AC3E}">
        <p14:creationId xmlns:p14="http://schemas.microsoft.com/office/powerpoint/2010/main" val="3348156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udendørs, sky, legeplads, rød&#10;&#10;Automatisk genereret beskrivelse">
            <a:extLst>
              <a:ext uri="{FF2B5EF4-FFF2-40B4-BE49-F238E27FC236}">
                <a16:creationId xmlns:a16="http://schemas.microsoft.com/office/drawing/2014/main" id="{6A71F2E7-7573-4BA8-59B9-8329C32DF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1"/>
          <a:stretch/>
        </p:blipFill>
        <p:spPr>
          <a:xfrm rot="16200000">
            <a:off x="4600060" y="2339208"/>
            <a:ext cx="3807090" cy="3106354"/>
          </a:xfrm>
          <a:prstGeom prst="rect">
            <a:avLst/>
          </a:prstGeom>
        </p:spPr>
      </p:pic>
      <p:sp>
        <p:nvSpPr>
          <p:cNvPr id="4" name="Tekstboks 1">
            <a:extLst>
              <a:ext uri="{FF2B5EF4-FFF2-40B4-BE49-F238E27FC236}">
                <a16:creationId xmlns:a16="http://schemas.microsoft.com/office/drawing/2014/main" id="{825C7B2D-B1E0-562D-C3C3-F00898E9F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55446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Netværk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boks 1">
            <a:extLst>
              <a:ext uri="{FF2B5EF4-FFF2-40B4-BE49-F238E27FC236}">
                <a16:creationId xmlns:a16="http://schemas.microsoft.com/office/drawing/2014/main" id="{DDDEAFBD-EA4C-8B88-D4A8-CF395403E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2265334"/>
            <a:ext cx="504056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BizNet</a:t>
            </a: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Best.Syd</a:t>
            </a: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E-handelsnetværk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Netværk for turisme </a:t>
            </a: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oplevelsesøkonomi</a:t>
            </a:r>
          </a:p>
        </p:txBody>
      </p:sp>
    </p:spTree>
    <p:extLst>
      <p:ext uri="{BB962C8B-B14F-4D97-AF65-F5344CB8AC3E}">
        <p14:creationId xmlns:p14="http://schemas.microsoft.com/office/powerpoint/2010/main" val="223857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tekst, bærbar, person, Kontorudstyr&#10;&#10;Automatisk genereret beskrivelse">
            <a:extLst>
              <a:ext uri="{FF2B5EF4-FFF2-40B4-BE49-F238E27FC236}">
                <a16:creationId xmlns:a16="http://schemas.microsoft.com/office/drawing/2014/main" id="{855847F3-95E1-2DAB-0F15-BE3F9C3F9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kstboks 1">
            <a:extLst>
              <a:ext uri="{FF2B5EF4-FFF2-40B4-BE49-F238E27FC236}">
                <a16:creationId xmlns:a16="http://schemas.microsoft.com/office/drawing/2014/main" id="{825C7B2D-B1E0-562D-C3C3-F00898E9F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og arrangementer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025513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780a44-d09b-4b3d-838c-74e666d9959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5969B13FCE5DA4EBCECAFCF86F2EE1E" ma:contentTypeVersion="15" ma:contentTypeDescription="Opret et nyt dokument." ma:contentTypeScope="" ma:versionID="c3fa0349ffa112a3230c6f6e8378625f">
  <xsd:schema xmlns:xsd="http://www.w3.org/2001/XMLSchema" xmlns:xs="http://www.w3.org/2001/XMLSchema" xmlns:p="http://schemas.microsoft.com/office/2006/metadata/properties" xmlns:ns2="96780a44-d09b-4b3d-838c-74e666d99590" xmlns:ns3="86cc7763-f756-404a-80a0-f82c21d17e18" targetNamespace="http://schemas.microsoft.com/office/2006/metadata/properties" ma:root="true" ma:fieldsID="7ee20ad8d4eb780bb208131e4f1fb853" ns2:_="" ns3:_="">
    <xsd:import namespace="96780a44-d09b-4b3d-838c-74e666d99590"/>
    <xsd:import namespace="86cc7763-f756-404a-80a0-f82c21d17e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780a44-d09b-4b3d-838c-74e666d995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illedmærker" ma:readOnly="false" ma:fieldId="{5cf76f15-5ced-4ddc-b409-7134ff3c332f}" ma:taxonomyMulti="true" ma:sspId="724ab9b2-7e76-420b-85fa-bd87a48014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cc7763-f756-404a-80a0-f82c21d17e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218158-01A2-4225-9907-0087C33F2637}">
  <ds:schemaRefs>
    <ds:schemaRef ds:uri="96780a44-d09b-4b3d-838c-74e666d99590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C6FCF0A-7366-44BB-929F-E1D04E2260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7EAB21-48BF-4153-A9C5-A1F463AE7E29}">
  <ds:schemaRefs>
    <ds:schemaRef ds:uri="86cc7763-f756-404a-80a0-f82c21d17e18"/>
    <ds:schemaRef ds:uri="96780a44-d09b-4b3d-838c-74e666d9959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1478</Words>
  <Application>Microsoft Office PowerPoint</Application>
  <PresentationFormat>Skærmshow (4:3)</PresentationFormat>
  <Paragraphs>387</Paragraphs>
  <Slides>58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58</vt:i4>
      </vt:variant>
    </vt:vector>
  </HeadingPairs>
  <TitlesOfParts>
    <vt:vector size="62" baseType="lpstr">
      <vt:lpstr>Aptos Narrow</vt:lpstr>
      <vt:lpstr>Arial</vt:lpstr>
      <vt:lpstr>Calibri</vt:lpstr>
      <vt:lpstr>Kontortema</vt:lpstr>
      <vt:lpstr>  Generalforsamling  i Aabenraa Erhvervsforening  Tirsdag den 4. februar 2025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Tak for jeres opbakning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Kontingentsatser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Bestyrelsen i Business Aabenraa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Årets Virksomhed  2024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Erhvervenes Hus Aabenraa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TSUser</dc:creator>
  <cp:lastModifiedBy>Martin Olsen</cp:lastModifiedBy>
  <cp:revision>1</cp:revision>
  <cp:lastPrinted>2020-02-04T07:53:23Z</cp:lastPrinted>
  <dcterms:created xsi:type="dcterms:W3CDTF">2013-10-30T13:54:29Z</dcterms:created>
  <dcterms:modified xsi:type="dcterms:W3CDTF">2025-02-21T12:53:35Z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0x01010065969B13FCE5DA4EBCECAFCF86F2EE1E</vt:lpwstr>
  </property>
  <property fmtid="{D5CDD505-2E9C-101B-9397-08002B2CF9AE}" pid="3" name="Order">
    <vt:r8>653200</vt:r8>
  </property>
  <property fmtid="{D5CDD505-2E9C-101B-9397-08002B2CF9AE}" pid="4" name="MediaServiceImageTags">
    <vt:lpwstr/>
  </property>
</Properties>
</file>